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Lst>
  <p:sldIdLst>
    <p:sldId id="256" r:id="rId4"/>
    <p:sldId id="258" r:id="rId5"/>
    <p:sldId id="266" r:id="rId6"/>
    <p:sldId id="268" r:id="rId7"/>
    <p:sldId id="262" r:id="rId8"/>
    <p:sldId id="269" r:id="rId9"/>
    <p:sldId id="260" r:id="rId10"/>
    <p:sldId id="259" r:id="rId11"/>
    <p:sldId id="272" r:id="rId12"/>
    <p:sldId id="273" r:id="rId13"/>
    <p:sldId id="275" r:id="rId14"/>
    <p:sldId id="277" r:id="rId15"/>
    <p:sldId id="278" r:id="rId16"/>
    <p:sldId id="279" r:id="rId17"/>
    <p:sldId id="280" r:id="rId18"/>
    <p:sldId id="281" r:id="rId19"/>
    <p:sldId id="282" r:id="rId20"/>
    <p:sldId id="283" r:id="rId21"/>
    <p:sldId id="285" r:id="rId22"/>
    <p:sldId id="286" r:id="rId23"/>
    <p:sldId id="288" r:id="rId24"/>
    <p:sldId id="289" r:id="rId25"/>
    <p:sldId id="263" r:id="rId26"/>
    <p:sldId id="264" r:id="rId27"/>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79EDDFA-C09E-8BB4-D264-FE38B9AF08A3}" v="221" dt="2024-02-09T09:03:10.359"/>
    <p1510:client id="{9AE8089B-207C-0A57-384D-286C0B752EA4}" v="378" dt="2024-02-08T18:25:12.134"/>
    <p1510:client id="{AE47A991-D80B-644D-E9A0-F93E24B6268B}" v="2886" dt="2024-02-08T18:21:12.809"/>
  </p1510:revLst>
</p1510:revInfo>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yl pośredni 2 — Ak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3" d="100"/>
          <a:sy n="83" d="100"/>
        </p:scale>
        <p:origin x="1212"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1.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microsoft.com/office/2016/11/relationships/changesInfo" Target="changesInfos/changesInfo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ladys Rosario Nieto Martinez" userId="S::gladys.nieto@uam.es::50d8dd77-9815-4471-91f2-b796031f7978" providerId="AD" clId="Web-{9AE8089B-207C-0A57-384D-286C0B752EA4}"/>
    <pc:docChg chg="modSld">
      <pc:chgData name="Gladys Rosario Nieto Martinez" userId="S::gladys.nieto@uam.es::50d8dd77-9815-4471-91f2-b796031f7978" providerId="AD" clId="Web-{9AE8089B-207C-0A57-384D-286C0B752EA4}" dt="2024-02-08T18:25:12.134" v="201" actId="20577"/>
      <pc:docMkLst>
        <pc:docMk/>
      </pc:docMkLst>
      <pc:sldChg chg="delSp">
        <pc:chgData name="Gladys Rosario Nieto Martinez" userId="S::gladys.nieto@uam.es::50d8dd77-9815-4471-91f2-b796031f7978" providerId="AD" clId="Web-{9AE8089B-207C-0A57-384D-286C0B752EA4}" dt="2024-02-08T18:22:56.614" v="9"/>
        <pc:sldMkLst>
          <pc:docMk/>
          <pc:sldMk cId="3754463213" sldId="274"/>
        </pc:sldMkLst>
        <pc:picChg chg="del">
          <ac:chgData name="Gladys Rosario Nieto Martinez" userId="S::gladys.nieto@uam.es::50d8dd77-9815-4471-91f2-b796031f7978" providerId="AD" clId="Web-{9AE8089B-207C-0A57-384D-286C0B752EA4}" dt="2024-02-08T18:22:56.614" v="9"/>
          <ac:picMkLst>
            <pc:docMk/>
            <pc:sldMk cId="3754463213" sldId="274"/>
            <ac:picMk id="3" creationId="{85229BC7-5E78-C987-5208-4C6648ECE9E6}"/>
          </ac:picMkLst>
        </pc:picChg>
      </pc:sldChg>
      <pc:sldChg chg="addSp delSp modSp">
        <pc:chgData name="Gladys Rosario Nieto Martinez" userId="S::gladys.nieto@uam.es::50d8dd77-9815-4471-91f2-b796031f7978" providerId="AD" clId="Web-{9AE8089B-207C-0A57-384D-286C0B752EA4}" dt="2024-02-08T18:25:12.134" v="201" actId="20577"/>
        <pc:sldMkLst>
          <pc:docMk/>
          <pc:sldMk cId="939643328" sldId="275"/>
        </pc:sldMkLst>
        <pc:spChg chg="mod">
          <ac:chgData name="Gladys Rosario Nieto Martinez" userId="S::gladys.nieto@uam.es::50d8dd77-9815-4471-91f2-b796031f7978" providerId="AD" clId="Web-{9AE8089B-207C-0A57-384D-286C0B752EA4}" dt="2024-02-08T18:25:12.134" v="201" actId="20577"/>
          <ac:spMkLst>
            <pc:docMk/>
            <pc:sldMk cId="939643328" sldId="275"/>
            <ac:spMk id="19" creationId="{00000000-0000-0000-0000-000000000000}"/>
          </ac:spMkLst>
        </pc:spChg>
        <pc:spChg chg="del mod">
          <ac:chgData name="Gladys Rosario Nieto Martinez" userId="S::gladys.nieto@uam.es::50d8dd77-9815-4471-91f2-b796031f7978" providerId="AD" clId="Web-{9AE8089B-207C-0A57-384D-286C0B752EA4}" dt="2024-02-08T18:23:06.302" v="14"/>
          <ac:spMkLst>
            <pc:docMk/>
            <pc:sldMk cId="939643328" sldId="275"/>
            <ac:spMk id="21" creationId="{00000000-0000-0000-0000-000000000000}"/>
          </ac:spMkLst>
        </pc:spChg>
        <pc:spChg chg="mod">
          <ac:chgData name="Gladys Rosario Nieto Martinez" userId="S::gladys.nieto@uam.es::50d8dd77-9815-4471-91f2-b796031f7978" providerId="AD" clId="Web-{9AE8089B-207C-0A57-384D-286C0B752EA4}" dt="2024-02-08T18:22:46.599" v="8" actId="20577"/>
          <ac:spMkLst>
            <pc:docMk/>
            <pc:sldMk cId="939643328" sldId="275"/>
            <ac:spMk id="23" creationId="{00000000-0000-0000-0000-000000000000}"/>
          </ac:spMkLst>
        </pc:spChg>
        <pc:picChg chg="add mod">
          <ac:chgData name="Gladys Rosario Nieto Martinez" userId="S::gladys.nieto@uam.es::50d8dd77-9815-4471-91f2-b796031f7978" providerId="AD" clId="Web-{9AE8089B-207C-0A57-384D-286C0B752EA4}" dt="2024-02-08T18:23:04.318" v="13" actId="1076"/>
          <ac:picMkLst>
            <pc:docMk/>
            <pc:sldMk cId="939643328" sldId="275"/>
            <ac:picMk id="2" creationId="{31744269-CAA2-F43C-9D2F-73B774B09F0E}"/>
          </ac:picMkLst>
        </pc:picChg>
      </pc:sldChg>
    </pc:docChg>
  </pc:docChgLst>
  <pc:docChgLst>
    <pc:chgData name="Gladys Rosario Nieto Martinez" userId="S::gladys.nieto@uam.es::50d8dd77-9815-4471-91f2-b796031f7978" providerId="AD" clId="Web-{AE47A991-D80B-644D-E9A0-F93E24B6268B}"/>
    <pc:docChg chg="addSld delSld modSld sldOrd">
      <pc:chgData name="Gladys Rosario Nieto Martinez" userId="S::gladys.nieto@uam.es::50d8dd77-9815-4471-91f2-b796031f7978" providerId="AD" clId="Web-{AE47A991-D80B-644D-E9A0-F93E24B6268B}" dt="2024-02-08T18:21:12.809" v="1626"/>
      <pc:docMkLst>
        <pc:docMk/>
      </pc:docMkLst>
      <pc:sldChg chg="modSp">
        <pc:chgData name="Gladys Rosario Nieto Martinez" userId="S::gladys.nieto@uam.es::50d8dd77-9815-4471-91f2-b796031f7978" providerId="AD" clId="Web-{AE47A991-D80B-644D-E9A0-F93E24B6268B}" dt="2024-02-08T17:10:24.950" v="8" actId="20577"/>
        <pc:sldMkLst>
          <pc:docMk/>
          <pc:sldMk cId="0" sldId="256"/>
        </pc:sldMkLst>
        <pc:spChg chg="mod">
          <ac:chgData name="Gladys Rosario Nieto Martinez" userId="S::gladys.nieto@uam.es::50d8dd77-9815-4471-91f2-b796031f7978" providerId="AD" clId="Web-{AE47A991-D80B-644D-E9A0-F93E24B6268B}" dt="2024-02-08T17:10:24.950" v="8" actId="20577"/>
          <ac:spMkLst>
            <pc:docMk/>
            <pc:sldMk cId="0" sldId="256"/>
            <ac:spMk id="3" creationId="{00000000-0000-0000-0000-000000000000}"/>
          </ac:spMkLst>
        </pc:spChg>
        <pc:spChg chg="mod">
          <ac:chgData name="Gladys Rosario Nieto Martinez" userId="S::gladys.nieto@uam.es::50d8dd77-9815-4471-91f2-b796031f7978" providerId="AD" clId="Web-{AE47A991-D80B-644D-E9A0-F93E24B6268B}" dt="2024-02-08T17:09:57.167" v="0" actId="1076"/>
          <ac:spMkLst>
            <pc:docMk/>
            <pc:sldMk cId="0" sldId="256"/>
            <ac:spMk id="8" creationId="{00000000-0000-0000-0000-000000000000}"/>
          </ac:spMkLst>
        </pc:spChg>
      </pc:sldChg>
      <pc:sldChg chg="del ord">
        <pc:chgData name="Gladys Rosario Nieto Martinez" userId="S::gladys.nieto@uam.es::50d8dd77-9815-4471-91f2-b796031f7978" providerId="AD" clId="Web-{AE47A991-D80B-644D-E9A0-F93E24B6268B}" dt="2024-02-08T17:16:09.680" v="144"/>
        <pc:sldMkLst>
          <pc:docMk/>
          <pc:sldMk cId="0" sldId="257"/>
        </pc:sldMkLst>
      </pc:sldChg>
      <pc:sldChg chg="addSp delSp modSp">
        <pc:chgData name="Gladys Rosario Nieto Martinez" userId="S::gladys.nieto@uam.es::50d8dd77-9815-4471-91f2-b796031f7978" providerId="AD" clId="Web-{AE47A991-D80B-644D-E9A0-F93E24B6268B}" dt="2024-02-08T17:33:47.512" v="535" actId="1076"/>
        <pc:sldMkLst>
          <pc:docMk/>
          <pc:sldMk cId="0" sldId="258"/>
        </pc:sldMkLst>
        <pc:spChg chg="del mod">
          <ac:chgData name="Gladys Rosario Nieto Martinez" userId="S::gladys.nieto@uam.es::50d8dd77-9815-4471-91f2-b796031f7978" providerId="AD" clId="Web-{AE47A991-D80B-644D-E9A0-F93E24B6268B}" dt="2024-02-08T17:12:15.537" v="35"/>
          <ac:spMkLst>
            <pc:docMk/>
            <pc:sldMk cId="0" sldId="258"/>
            <ac:spMk id="7" creationId="{00000000-0000-0000-0000-000000000000}"/>
          </ac:spMkLst>
        </pc:spChg>
        <pc:spChg chg="mod">
          <ac:chgData name="Gladys Rosario Nieto Martinez" userId="S::gladys.nieto@uam.es::50d8dd77-9815-4471-91f2-b796031f7978" providerId="AD" clId="Web-{AE47A991-D80B-644D-E9A0-F93E24B6268B}" dt="2024-02-08T17:15:57.463" v="143" actId="20577"/>
          <ac:spMkLst>
            <pc:docMk/>
            <pc:sldMk cId="0" sldId="258"/>
            <ac:spMk id="19" creationId="{00000000-0000-0000-0000-000000000000}"/>
          </ac:spMkLst>
        </pc:spChg>
        <pc:spChg chg="del">
          <ac:chgData name="Gladys Rosario Nieto Martinez" userId="S::gladys.nieto@uam.es::50d8dd77-9815-4471-91f2-b796031f7978" providerId="AD" clId="Web-{AE47A991-D80B-644D-E9A0-F93E24B6268B}" dt="2024-02-08T17:12:01.692" v="28"/>
          <ac:spMkLst>
            <pc:docMk/>
            <pc:sldMk cId="0" sldId="258"/>
            <ac:spMk id="20" creationId="{00000000-0000-0000-0000-000000000000}"/>
          </ac:spMkLst>
        </pc:spChg>
        <pc:spChg chg="mod">
          <ac:chgData name="Gladys Rosario Nieto Martinez" userId="S::gladys.nieto@uam.es::50d8dd77-9815-4471-91f2-b796031f7978" providerId="AD" clId="Web-{AE47A991-D80B-644D-E9A0-F93E24B6268B}" dt="2024-02-08T17:11:47.941" v="26" actId="20577"/>
          <ac:spMkLst>
            <pc:docMk/>
            <pc:sldMk cId="0" sldId="258"/>
            <ac:spMk id="23" creationId="{00000000-0000-0000-0000-000000000000}"/>
          </ac:spMkLst>
        </pc:spChg>
        <pc:picChg chg="add mod">
          <ac:chgData name="Gladys Rosario Nieto Martinez" userId="S::gladys.nieto@uam.es::50d8dd77-9815-4471-91f2-b796031f7978" providerId="AD" clId="Web-{AE47A991-D80B-644D-E9A0-F93E24B6268B}" dt="2024-02-08T17:33:47.512" v="535" actId="1076"/>
          <ac:picMkLst>
            <pc:docMk/>
            <pc:sldMk cId="0" sldId="258"/>
            <ac:picMk id="2" creationId="{03A57D5E-2EBA-BD32-08B1-6B5790C75292}"/>
          </ac:picMkLst>
        </pc:picChg>
      </pc:sldChg>
      <pc:sldChg chg="addSp delSp modSp">
        <pc:chgData name="Gladys Rosario Nieto Martinez" userId="S::gladys.nieto@uam.es::50d8dd77-9815-4471-91f2-b796031f7978" providerId="AD" clId="Web-{AE47A991-D80B-644D-E9A0-F93E24B6268B}" dt="2024-02-08T18:02:47.505" v="1176" actId="20577"/>
        <pc:sldMkLst>
          <pc:docMk/>
          <pc:sldMk cId="0" sldId="259"/>
        </pc:sldMkLst>
        <pc:spChg chg="mod">
          <ac:chgData name="Gladys Rosario Nieto Martinez" userId="S::gladys.nieto@uam.es::50d8dd77-9815-4471-91f2-b796031f7978" providerId="AD" clId="Web-{AE47A991-D80B-644D-E9A0-F93E24B6268B}" dt="2024-02-08T18:02:47.505" v="1176" actId="20577"/>
          <ac:spMkLst>
            <pc:docMk/>
            <pc:sldMk cId="0" sldId="259"/>
            <ac:spMk id="7" creationId="{00000000-0000-0000-0000-000000000000}"/>
          </ac:spMkLst>
        </pc:spChg>
        <pc:spChg chg="del">
          <ac:chgData name="Gladys Rosario Nieto Martinez" userId="S::gladys.nieto@uam.es::50d8dd77-9815-4471-91f2-b796031f7978" providerId="AD" clId="Web-{AE47A991-D80B-644D-E9A0-F93E24B6268B}" dt="2024-02-08T18:00:34.698" v="1009"/>
          <ac:spMkLst>
            <pc:docMk/>
            <pc:sldMk cId="0" sldId="259"/>
            <ac:spMk id="10" creationId="{00000000-0000-0000-0000-000000000000}"/>
          </ac:spMkLst>
        </pc:spChg>
        <pc:spChg chg="mod">
          <ac:chgData name="Gladys Rosario Nieto Martinez" userId="S::gladys.nieto@uam.es::50d8dd77-9815-4471-91f2-b796031f7978" providerId="AD" clId="Web-{AE47A991-D80B-644D-E9A0-F93E24B6268B}" dt="2024-02-08T18:00:20.603" v="1007" actId="20577"/>
          <ac:spMkLst>
            <pc:docMk/>
            <pc:sldMk cId="0" sldId="259"/>
            <ac:spMk id="19" creationId="{00000000-0000-0000-0000-000000000000}"/>
          </ac:spMkLst>
        </pc:spChg>
        <pc:spChg chg="mod">
          <ac:chgData name="Gladys Rosario Nieto Martinez" userId="S::gladys.nieto@uam.es::50d8dd77-9815-4471-91f2-b796031f7978" providerId="AD" clId="Web-{AE47A991-D80B-644D-E9A0-F93E24B6268B}" dt="2024-02-08T18:00:14.369" v="1003" actId="14100"/>
          <ac:spMkLst>
            <pc:docMk/>
            <pc:sldMk cId="0" sldId="259"/>
            <ac:spMk id="23" creationId="{00000000-0000-0000-0000-000000000000}"/>
          </ac:spMkLst>
        </pc:spChg>
        <pc:picChg chg="add mod">
          <ac:chgData name="Gladys Rosario Nieto Martinez" userId="S::gladys.nieto@uam.es::50d8dd77-9815-4471-91f2-b796031f7978" providerId="AD" clId="Web-{AE47A991-D80B-644D-E9A0-F93E24B6268B}" dt="2024-02-08T18:00:37.402" v="1010" actId="1076"/>
          <ac:picMkLst>
            <pc:docMk/>
            <pc:sldMk cId="0" sldId="259"/>
            <ac:picMk id="2" creationId="{577ADD27-0087-785E-79CA-4916E0E914C6}"/>
          </ac:picMkLst>
        </pc:picChg>
        <pc:picChg chg="del">
          <ac:chgData name="Gladys Rosario Nieto Martinez" userId="S::gladys.nieto@uam.es::50d8dd77-9815-4471-91f2-b796031f7978" providerId="AD" clId="Web-{AE47A991-D80B-644D-E9A0-F93E24B6268B}" dt="2024-02-08T17:59:48.007" v="979"/>
          <ac:picMkLst>
            <pc:docMk/>
            <pc:sldMk cId="0" sldId="259"/>
            <ac:picMk id="11" creationId="{00000000-0000-0000-0000-000000000000}"/>
          </ac:picMkLst>
        </pc:picChg>
      </pc:sldChg>
      <pc:sldChg chg="modSp add del ord">
        <pc:chgData name="Gladys Rosario Nieto Martinez" userId="S::gladys.nieto@uam.es::50d8dd77-9815-4471-91f2-b796031f7978" providerId="AD" clId="Web-{AE47A991-D80B-644D-E9A0-F93E24B6268B}" dt="2024-02-08T17:59:32.209" v="978" actId="20577"/>
        <pc:sldMkLst>
          <pc:docMk/>
          <pc:sldMk cId="0" sldId="260"/>
        </pc:sldMkLst>
        <pc:spChg chg="mod">
          <ac:chgData name="Gladys Rosario Nieto Martinez" userId="S::gladys.nieto@uam.es::50d8dd77-9815-4471-91f2-b796031f7978" providerId="AD" clId="Web-{AE47A991-D80B-644D-E9A0-F93E24B6268B}" dt="2024-02-08T17:58:00.624" v="913" actId="20577"/>
          <ac:spMkLst>
            <pc:docMk/>
            <pc:sldMk cId="0" sldId="260"/>
            <ac:spMk id="7" creationId="{00000000-0000-0000-0000-000000000000}"/>
          </ac:spMkLst>
        </pc:spChg>
        <pc:spChg chg="mod">
          <ac:chgData name="Gladys Rosario Nieto Martinez" userId="S::gladys.nieto@uam.es::50d8dd77-9815-4471-91f2-b796031f7978" providerId="AD" clId="Web-{AE47A991-D80B-644D-E9A0-F93E24B6268B}" dt="2024-02-08T17:49:53.133" v="807" actId="20577"/>
          <ac:spMkLst>
            <pc:docMk/>
            <pc:sldMk cId="0" sldId="260"/>
            <ac:spMk id="19" creationId="{00000000-0000-0000-0000-000000000000}"/>
          </ac:spMkLst>
        </pc:spChg>
        <pc:spChg chg="mod">
          <ac:chgData name="Gladys Rosario Nieto Martinez" userId="S::gladys.nieto@uam.es::50d8dd77-9815-4471-91f2-b796031f7978" providerId="AD" clId="Web-{AE47A991-D80B-644D-E9A0-F93E24B6268B}" dt="2024-02-08T17:59:32.209" v="978" actId="20577"/>
          <ac:spMkLst>
            <pc:docMk/>
            <pc:sldMk cId="0" sldId="260"/>
            <ac:spMk id="21" creationId="{00000000-0000-0000-0000-000000000000}"/>
          </ac:spMkLst>
        </pc:spChg>
        <pc:spChg chg="mod">
          <ac:chgData name="Gladys Rosario Nieto Martinez" userId="S::gladys.nieto@uam.es::50d8dd77-9815-4471-91f2-b796031f7978" providerId="AD" clId="Web-{AE47A991-D80B-644D-E9A0-F93E24B6268B}" dt="2024-02-08T17:58:03.343" v="915" actId="20577"/>
          <ac:spMkLst>
            <pc:docMk/>
            <pc:sldMk cId="0" sldId="260"/>
            <ac:spMk id="23" creationId="{00000000-0000-0000-0000-000000000000}"/>
          </ac:spMkLst>
        </pc:spChg>
      </pc:sldChg>
      <pc:sldChg chg="delSp modSp del">
        <pc:chgData name="Gladys Rosario Nieto Martinez" userId="S::gladys.nieto@uam.es::50d8dd77-9815-4471-91f2-b796031f7978" providerId="AD" clId="Web-{AE47A991-D80B-644D-E9A0-F93E24B6268B}" dt="2024-02-08T17:26:35.760" v="326"/>
        <pc:sldMkLst>
          <pc:docMk/>
          <pc:sldMk cId="0" sldId="261"/>
        </pc:sldMkLst>
        <pc:spChg chg="del mod">
          <ac:chgData name="Gladys Rosario Nieto Martinez" userId="S::gladys.nieto@uam.es::50d8dd77-9815-4471-91f2-b796031f7978" providerId="AD" clId="Web-{AE47A991-D80B-644D-E9A0-F93E24B6268B}" dt="2024-02-08T17:24:20.937" v="267"/>
          <ac:spMkLst>
            <pc:docMk/>
            <pc:sldMk cId="0" sldId="261"/>
            <ac:spMk id="7" creationId="{00000000-0000-0000-0000-000000000000}"/>
          </ac:spMkLst>
        </pc:spChg>
        <pc:spChg chg="del mod">
          <ac:chgData name="Gladys Rosario Nieto Martinez" userId="S::gladys.nieto@uam.es::50d8dd77-9815-4471-91f2-b796031f7978" providerId="AD" clId="Web-{AE47A991-D80B-644D-E9A0-F93E24B6268B}" dt="2024-02-08T17:24:13.390" v="265"/>
          <ac:spMkLst>
            <pc:docMk/>
            <pc:sldMk cId="0" sldId="261"/>
            <ac:spMk id="19" creationId="{00000000-0000-0000-0000-000000000000}"/>
          </ac:spMkLst>
        </pc:spChg>
        <pc:spChg chg="mod">
          <ac:chgData name="Gladys Rosario Nieto Martinez" userId="S::gladys.nieto@uam.es::50d8dd77-9815-4471-91f2-b796031f7978" providerId="AD" clId="Web-{AE47A991-D80B-644D-E9A0-F93E24B6268B}" dt="2024-02-08T17:24:46.611" v="279" actId="1076"/>
          <ac:spMkLst>
            <pc:docMk/>
            <pc:sldMk cId="0" sldId="261"/>
            <ac:spMk id="20" creationId="{00000000-0000-0000-0000-000000000000}"/>
          </ac:spMkLst>
        </pc:spChg>
        <pc:spChg chg="mod">
          <ac:chgData name="Gladys Rosario Nieto Martinez" userId="S::gladys.nieto@uam.es::50d8dd77-9815-4471-91f2-b796031f7978" providerId="AD" clId="Web-{AE47A991-D80B-644D-E9A0-F93E24B6268B}" dt="2024-02-08T17:24:44.580" v="278" actId="20577"/>
          <ac:spMkLst>
            <pc:docMk/>
            <pc:sldMk cId="0" sldId="261"/>
            <ac:spMk id="21" creationId="{00000000-0000-0000-0000-000000000000}"/>
          </ac:spMkLst>
        </pc:spChg>
        <pc:spChg chg="mod">
          <ac:chgData name="Gladys Rosario Nieto Martinez" userId="S::gladys.nieto@uam.es::50d8dd77-9815-4471-91f2-b796031f7978" providerId="AD" clId="Web-{AE47A991-D80B-644D-E9A0-F93E24B6268B}" dt="2024-02-08T17:24:27.063" v="272" actId="20577"/>
          <ac:spMkLst>
            <pc:docMk/>
            <pc:sldMk cId="0" sldId="261"/>
            <ac:spMk id="23" creationId="{00000000-0000-0000-0000-000000000000}"/>
          </ac:spMkLst>
        </pc:spChg>
      </pc:sldChg>
      <pc:sldChg chg="modSp ord">
        <pc:chgData name="Gladys Rosario Nieto Martinez" userId="S::gladys.nieto@uam.es::50d8dd77-9815-4471-91f2-b796031f7978" providerId="AD" clId="Web-{AE47A991-D80B-644D-E9A0-F93E24B6268B}" dt="2024-02-08T17:33:22.573" v="533" actId="20577"/>
        <pc:sldMkLst>
          <pc:docMk/>
          <pc:sldMk cId="0" sldId="262"/>
        </pc:sldMkLst>
        <pc:spChg chg="mod">
          <ac:chgData name="Gladys Rosario Nieto Martinez" userId="S::gladys.nieto@uam.es::50d8dd77-9815-4471-91f2-b796031f7978" providerId="AD" clId="Web-{AE47A991-D80B-644D-E9A0-F93E24B6268B}" dt="2024-02-08T17:31:59.410" v="445" actId="20577"/>
          <ac:spMkLst>
            <pc:docMk/>
            <pc:sldMk cId="0" sldId="262"/>
            <ac:spMk id="7" creationId="{00000000-0000-0000-0000-000000000000}"/>
          </ac:spMkLst>
        </pc:spChg>
        <pc:spChg chg="mod">
          <ac:chgData name="Gladys Rosario Nieto Martinez" userId="S::gladys.nieto@uam.es::50d8dd77-9815-4471-91f2-b796031f7978" providerId="AD" clId="Web-{AE47A991-D80B-644D-E9A0-F93E24B6268B}" dt="2024-02-08T17:33:22.573" v="533" actId="20577"/>
          <ac:spMkLst>
            <pc:docMk/>
            <pc:sldMk cId="0" sldId="262"/>
            <ac:spMk id="10" creationId="{00000000-0000-0000-0000-000000000000}"/>
          </ac:spMkLst>
        </pc:spChg>
        <pc:spChg chg="mod">
          <ac:chgData name="Gladys Rosario Nieto Martinez" userId="S::gladys.nieto@uam.es::50d8dd77-9815-4471-91f2-b796031f7978" providerId="AD" clId="Web-{AE47A991-D80B-644D-E9A0-F93E24B6268B}" dt="2024-02-08T17:28:12.580" v="367" actId="20577"/>
          <ac:spMkLst>
            <pc:docMk/>
            <pc:sldMk cId="0" sldId="262"/>
            <ac:spMk id="19" creationId="{00000000-0000-0000-0000-000000000000}"/>
          </ac:spMkLst>
        </pc:spChg>
        <pc:spChg chg="mod">
          <ac:chgData name="Gladys Rosario Nieto Martinez" userId="S::gladys.nieto@uam.es::50d8dd77-9815-4471-91f2-b796031f7978" providerId="AD" clId="Web-{AE47A991-D80B-644D-E9A0-F93E24B6268B}" dt="2024-02-08T17:30:11.152" v="394" actId="20577"/>
          <ac:spMkLst>
            <pc:docMk/>
            <pc:sldMk cId="0" sldId="262"/>
            <ac:spMk id="22" creationId="{00000000-0000-0000-0000-000000000000}"/>
          </ac:spMkLst>
        </pc:spChg>
        <pc:spChg chg="mod">
          <ac:chgData name="Gladys Rosario Nieto Martinez" userId="S::gladys.nieto@uam.es::50d8dd77-9815-4471-91f2-b796031f7978" providerId="AD" clId="Web-{AE47A991-D80B-644D-E9A0-F93E24B6268B}" dt="2024-02-08T17:27:37.499" v="349" actId="20577"/>
          <ac:spMkLst>
            <pc:docMk/>
            <pc:sldMk cId="0" sldId="262"/>
            <ac:spMk id="23" creationId="{00000000-0000-0000-0000-000000000000}"/>
          </ac:spMkLst>
        </pc:spChg>
      </pc:sldChg>
      <pc:sldChg chg="addSp delSp modSp add replId">
        <pc:chgData name="Gladys Rosario Nieto Martinez" userId="S::gladys.nieto@uam.es::50d8dd77-9815-4471-91f2-b796031f7978" providerId="AD" clId="Web-{AE47A991-D80B-644D-E9A0-F93E24B6268B}" dt="2024-02-08T17:22:49.133" v="230" actId="20577"/>
        <pc:sldMkLst>
          <pc:docMk/>
          <pc:sldMk cId="1524797916" sldId="266"/>
        </pc:sldMkLst>
        <pc:spChg chg="del mod">
          <ac:chgData name="Gladys Rosario Nieto Martinez" userId="S::gladys.nieto@uam.es::50d8dd77-9815-4471-91f2-b796031f7978" providerId="AD" clId="Web-{AE47A991-D80B-644D-E9A0-F93E24B6268B}" dt="2024-02-08T17:20:00.151" v="152"/>
          <ac:spMkLst>
            <pc:docMk/>
            <pc:sldMk cId="1524797916" sldId="266"/>
            <ac:spMk id="19" creationId="{00000000-0000-0000-0000-000000000000}"/>
          </ac:spMkLst>
        </pc:spChg>
        <pc:spChg chg="mod">
          <ac:chgData name="Gladys Rosario Nieto Martinez" userId="S::gladys.nieto@uam.es::50d8dd77-9815-4471-91f2-b796031f7978" providerId="AD" clId="Web-{AE47A991-D80B-644D-E9A0-F93E24B6268B}" dt="2024-02-08T17:22:49.133" v="230" actId="20577"/>
          <ac:spMkLst>
            <pc:docMk/>
            <pc:sldMk cId="1524797916" sldId="266"/>
            <ac:spMk id="21" creationId="{00000000-0000-0000-0000-000000000000}"/>
          </ac:spMkLst>
        </pc:spChg>
        <pc:picChg chg="del mod">
          <ac:chgData name="Gladys Rosario Nieto Martinez" userId="S::gladys.nieto@uam.es::50d8dd77-9815-4471-91f2-b796031f7978" providerId="AD" clId="Web-{AE47A991-D80B-644D-E9A0-F93E24B6268B}" dt="2024-02-08T17:19:49.588" v="149"/>
          <ac:picMkLst>
            <pc:docMk/>
            <pc:sldMk cId="1524797916" sldId="266"/>
            <ac:picMk id="2" creationId="{03A57D5E-2EBA-BD32-08B1-6B5790C75292}"/>
          </ac:picMkLst>
        </pc:picChg>
        <pc:picChg chg="add mod">
          <ac:chgData name="Gladys Rosario Nieto Martinez" userId="S::gladys.nieto@uam.es::50d8dd77-9815-4471-91f2-b796031f7978" providerId="AD" clId="Web-{AE47A991-D80B-644D-E9A0-F93E24B6268B}" dt="2024-02-08T17:20:22.137" v="155" actId="1076"/>
          <ac:picMkLst>
            <pc:docMk/>
            <pc:sldMk cId="1524797916" sldId="266"/>
            <ac:picMk id="3" creationId="{F7BD3A5C-639D-F78A-4FF6-9671481CCFE1}"/>
          </ac:picMkLst>
        </pc:picChg>
      </pc:sldChg>
      <pc:sldChg chg="new del">
        <pc:chgData name="Gladys Rosario Nieto Martinez" userId="S::gladys.nieto@uam.es::50d8dd77-9815-4471-91f2-b796031f7978" providerId="AD" clId="Web-{AE47A991-D80B-644D-E9A0-F93E24B6268B}" dt="2024-02-08T17:25:16.316" v="282"/>
        <pc:sldMkLst>
          <pc:docMk/>
          <pc:sldMk cId="1660788703" sldId="267"/>
        </pc:sldMkLst>
      </pc:sldChg>
      <pc:sldChg chg="addSp delSp modSp add replId">
        <pc:chgData name="Gladys Rosario Nieto Martinez" userId="S::gladys.nieto@uam.es::50d8dd77-9815-4471-91f2-b796031f7978" providerId="AD" clId="Web-{AE47A991-D80B-644D-E9A0-F93E24B6268B}" dt="2024-02-08T17:35:03.690" v="538" actId="20577"/>
        <pc:sldMkLst>
          <pc:docMk/>
          <pc:sldMk cId="4240590065" sldId="268"/>
        </pc:sldMkLst>
        <pc:spChg chg="mod">
          <ac:chgData name="Gladys Rosario Nieto Martinez" userId="S::gladys.nieto@uam.es::50d8dd77-9815-4471-91f2-b796031f7978" providerId="AD" clId="Web-{AE47A991-D80B-644D-E9A0-F93E24B6268B}" dt="2024-02-08T17:26:27.916" v="325" actId="20577"/>
          <ac:spMkLst>
            <pc:docMk/>
            <pc:sldMk cId="4240590065" sldId="268"/>
            <ac:spMk id="21" creationId="{00000000-0000-0000-0000-000000000000}"/>
          </ac:spMkLst>
        </pc:spChg>
        <pc:spChg chg="mod">
          <ac:chgData name="Gladys Rosario Nieto Martinez" userId="S::gladys.nieto@uam.es::50d8dd77-9815-4471-91f2-b796031f7978" providerId="AD" clId="Web-{AE47A991-D80B-644D-E9A0-F93E24B6268B}" dt="2024-02-08T17:35:03.690" v="538" actId="20577"/>
          <ac:spMkLst>
            <pc:docMk/>
            <pc:sldMk cId="4240590065" sldId="268"/>
            <ac:spMk id="23" creationId="{00000000-0000-0000-0000-000000000000}"/>
          </ac:spMkLst>
        </pc:spChg>
        <pc:picChg chg="add mod">
          <ac:chgData name="Gladys Rosario Nieto Martinez" userId="S::gladys.nieto@uam.es::50d8dd77-9815-4471-91f2-b796031f7978" providerId="AD" clId="Web-{AE47A991-D80B-644D-E9A0-F93E24B6268B}" dt="2024-02-08T17:25:56.507" v="299" actId="1076"/>
          <ac:picMkLst>
            <pc:docMk/>
            <pc:sldMk cId="4240590065" sldId="268"/>
            <ac:picMk id="2" creationId="{9D3DDB95-154D-741C-D605-F53E0614503F}"/>
          </ac:picMkLst>
        </pc:picChg>
        <pc:picChg chg="del">
          <ac:chgData name="Gladys Rosario Nieto Martinez" userId="S::gladys.nieto@uam.es::50d8dd77-9815-4471-91f2-b796031f7978" providerId="AD" clId="Web-{AE47A991-D80B-644D-E9A0-F93E24B6268B}" dt="2024-02-08T17:25:49.585" v="296"/>
          <ac:picMkLst>
            <pc:docMk/>
            <pc:sldMk cId="4240590065" sldId="268"/>
            <ac:picMk id="3" creationId="{F7BD3A5C-639D-F78A-4FF6-9671481CCFE1}"/>
          </ac:picMkLst>
        </pc:picChg>
      </pc:sldChg>
      <pc:sldChg chg="add del replId">
        <pc:chgData name="Gladys Rosario Nieto Martinez" userId="S::gladys.nieto@uam.es::50d8dd77-9815-4471-91f2-b796031f7978" providerId="AD" clId="Web-{AE47A991-D80B-644D-E9A0-F93E24B6268B}" dt="2024-02-08T17:27:13.700" v="331"/>
        <pc:sldMkLst>
          <pc:docMk/>
          <pc:sldMk cId="45615367" sldId="269"/>
        </pc:sldMkLst>
      </pc:sldChg>
      <pc:sldChg chg="delSp modSp add replId">
        <pc:chgData name="Gladys Rosario Nieto Martinez" userId="S::gladys.nieto@uam.es::50d8dd77-9815-4471-91f2-b796031f7978" providerId="AD" clId="Web-{AE47A991-D80B-644D-E9A0-F93E24B6268B}" dt="2024-02-08T17:49:04.301" v="783" actId="20577"/>
        <pc:sldMkLst>
          <pc:docMk/>
          <pc:sldMk cId="1033222800" sldId="269"/>
        </pc:sldMkLst>
        <pc:spChg chg="mod">
          <ac:chgData name="Gladys Rosario Nieto Martinez" userId="S::gladys.nieto@uam.es::50d8dd77-9815-4471-91f2-b796031f7978" providerId="AD" clId="Web-{AE47A991-D80B-644D-E9A0-F93E24B6268B}" dt="2024-02-08T17:47:28.903" v="653" actId="20577"/>
          <ac:spMkLst>
            <pc:docMk/>
            <pc:sldMk cId="1033222800" sldId="269"/>
            <ac:spMk id="7" creationId="{00000000-0000-0000-0000-000000000000}"/>
          </ac:spMkLst>
        </pc:spChg>
        <pc:spChg chg="mod">
          <ac:chgData name="Gladys Rosario Nieto Martinez" userId="S::gladys.nieto@uam.es::50d8dd77-9815-4471-91f2-b796031f7978" providerId="AD" clId="Web-{AE47A991-D80B-644D-E9A0-F93E24B6268B}" dt="2024-02-08T17:49:04.301" v="783" actId="20577"/>
          <ac:spMkLst>
            <pc:docMk/>
            <pc:sldMk cId="1033222800" sldId="269"/>
            <ac:spMk id="10" creationId="{00000000-0000-0000-0000-000000000000}"/>
          </ac:spMkLst>
        </pc:spChg>
        <pc:spChg chg="del mod">
          <ac:chgData name="Gladys Rosario Nieto Martinez" userId="S::gladys.nieto@uam.es::50d8dd77-9815-4471-91f2-b796031f7978" providerId="AD" clId="Web-{AE47A991-D80B-644D-E9A0-F93E24B6268B}" dt="2024-02-08T17:42:31.787" v="649"/>
          <ac:spMkLst>
            <pc:docMk/>
            <pc:sldMk cId="1033222800" sldId="269"/>
            <ac:spMk id="19" creationId="{00000000-0000-0000-0000-000000000000}"/>
          </ac:spMkLst>
        </pc:spChg>
      </pc:sldChg>
      <pc:sldChg chg="delSp modSp add del replId">
        <pc:chgData name="Gladys Rosario Nieto Martinez" userId="S::gladys.nieto@uam.es::50d8dd77-9815-4471-91f2-b796031f7978" providerId="AD" clId="Web-{AE47A991-D80B-644D-E9A0-F93E24B6268B}" dt="2024-02-08T18:06:28.694" v="1191"/>
        <pc:sldMkLst>
          <pc:docMk/>
          <pc:sldMk cId="2107675138" sldId="270"/>
        </pc:sldMkLst>
        <pc:spChg chg="mod">
          <ac:chgData name="Gladys Rosario Nieto Martinez" userId="S::gladys.nieto@uam.es::50d8dd77-9815-4471-91f2-b796031f7978" providerId="AD" clId="Web-{AE47A991-D80B-644D-E9A0-F93E24B6268B}" dt="2024-02-08T18:04:41.373" v="1188" actId="20577"/>
          <ac:spMkLst>
            <pc:docMk/>
            <pc:sldMk cId="2107675138" sldId="270"/>
            <ac:spMk id="22" creationId="{00000000-0000-0000-0000-000000000000}"/>
          </ac:spMkLst>
        </pc:spChg>
        <pc:spChg chg="del mod">
          <ac:chgData name="Gladys Rosario Nieto Martinez" userId="S::gladys.nieto@uam.es::50d8dd77-9815-4471-91f2-b796031f7978" providerId="AD" clId="Web-{AE47A991-D80B-644D-E9A0-F93E24B6268B}" dt="2024-02-08T18:04:22.013" v="1179"/>
          <ac:spMkLst>
            <pc:docMk/>
            <pc:sldMk cId="2107675138" sldId="270"/>
            <ac:spMk id="23" creationId="{00000000-0000-0000-0000-000000000000}"/>
          </ac:spMkLst>
        </pc:spChg>
        <pc:picChg chg="del">
          <ac:chgData name="Gladys Rosario Nieto Martinez" userId="S::gladys.nieto@uam.es::50d8dd77-9815-4471-91f2-b796031f7978" providerId="AD" clId="Web-{AE47A991-D80B-644D-E9A0-F93E24B6268B}" dt="2024-02-08T18:04:24.966" v="1180"/>
          <ac:picMkLst>
            <pc:docMk/>
            <pc:sldMk cId="2107675138" sldId="270"/>
            <ac:picMk id="2" creationId="{577ADD27-0087-785E-79CA-4916E0E914C6}"/>
          </ac:picMkLst>
        </pc:picChg>
      </pc:sldChg>
      <pc:sldChg chg="delSp add del replId">
        <pc:chgData name="Gladys Rosario Nieto Martinez" userId="S::gladys.nieto@uam.es::50d8dd77-9815-4471-91f2-b796031f7978" providerId="AD" clId="Web-{AE47A991-D80B-644D-E9A0-F93E24B6268B}" dt="2024-02-08T18:06:49.477" v="1195"/>
        <pc:sldMkLst>
          <pc:docMk/>
          <pc:sldMk cId="2647279917" sldId="271"/>
        </pc:sldMkLst>
        <pc:picChg chg="del">
          <ac:chgData name="Gladys Rosario Nieto Martinez" userId="S::gladys.nieto@uam.es::50d8dd77-9815-4471-91f2-b796031f7978" providerId="AD" clId="Web-{AE47A991-D80B-644D-E9A0-F93E24B6268B}" dt="2024-02-08T18:04:54.562" v="1190"/>
          <ac:picMkLst>
            <pc:docMk/>
            <pc:sldMk cId="2647279917" sldId="271"/>
            <ac:picMk id="2" creationId="{577ADD27-0087-785E-79CA-4916E0E914C6}"/>
          </ac:picMkLst>
        </pc:picChg>
      </pc:sldChg>
      <pc:sldChg chg="modSp add ord replId">
        <pc:chgData name="Gladys Rosario Nieto Martinez" userId="S::gladys.nieto@uam.es::50d8dd77-9815-4471-91f2-b796031f7978" providerId="AD" clId="Web-{AE47A991-D80B-644D-E9A0-F93E24B6268B}" dt="2024-02-08T18:12:17.143" v="1477" actId="14100"/>
        <pc:sldMkLst>
          <pc:docMk/>
          <pc:sldMk cId="2709523996" sldId="272"/>
        </pc:sldMkLst>
        <pc:spChg chg="mod">
          <ac:chgData name="Gladys Rosario Nieto Martinez" userId="S::gladys.nieto@uam.es::50d8dd77-9815-4471-91f2-b796031f7978" providerId="AD" clId="Web-{AE47A991-D80B-644D-E9A0-F93E24B6268B}" dt="2024-02-08T18:10:00.273" v="1323" actId="20577"/>
          <ac:spMkLst>
            <pc:docMk/>
            <pc:sldMk cId="2709523996" sldId="272"/>
            <ac:spMk id="7" creationId="{00000000-0000-0000-0000-000000000000}"/>
          </ac:spMkLst>
        </pc:spChg>
        <pc:spChg chg="mod">
          <ac:chgData name="Gladys Rosario Nieto Martinez" userId="S::gladys.nieto@uam.es::50d8dd77-9815-4471-91f2-b796031f7978" providerId="AD" clId="Web-{AE47A991-D80B-644D-E9A0-F93E24B6268B}" dt="2024-02-08T18:12:17.143" v="1477" actId="14100"/>
          <ac:spMkLst>
            <pc:docMk/>
            <pc:sldMk cId="2709523996" sldId="272"/>
            <ac:spMk id="10" creationId="{00000000-0000-0000-0000-000000000000}"/>
          </ac:spMkLst>
        </pc:spChg>
        <pc:spChg chg="mod">
          <ac:chgData name="Gladys Rosario Nieto Martinez" userId="S::gladys.nieto@uam.es::50d8dd77-9815-4471-91f2-b796031f7978" providerId="AD" clId="Web-{AE47A991-D80B-644D-E9A0-F93E24B6268B}" dt="2024-02-08T18:07:56.998" v="1218" actId="20577"/>
          <ac:spMkLst>
            <pc:docMk/>
            <pc:sldMk cId="2709523996" sldId="272"/>
            <ac:spMk id="22" creationId="{00000000-0000-0000-0000-000000000000}"/>
          </ac:spMkLst>
        </pc:spChg>
        <pc:spChg chg="mod">
          <ac:chgData name="Gladys Rosario Nieto Martinez" userId="S::gladys.nieto@uam.es::50d8dd77-9815-4471-91f2-b796031f7978" providerId="AD" clId="Web-{AE47A991-D80B-644D-E9A0-F93E24B6268B}" dt="2024-02-08T18:07:26.042" v="1216" actId="20577"/>
          <ac:spMkLst>
            <pc:docMk/>
            <pc:sldMk cId="2709523996" sldId="272"/>
            <ac:spMk id="23" creationId="{00000000-0000-0000-0000-000000000000}"/>
          </ac:spMkLst>
        </pc:spChg>
      </pc:sldChg>
      <pc:sldChg chg="addSp delSp modSp add ord replId">
        <pc:chgData name="Gladys Rosario Nieto Martinez" userId="S::gladys.nieto@uam.es::50d8dd77-9815-4471-91f2-b796031f7978" providerId="AD" clId="Web-{AE47A991-D80B-644D-E9A0-F93E24B6268B}" dt="2024-02-08T18:20:40.009" v="1622" actId="20577"/>
        <pc:sldMkLst>
          <pc:docMk/>
          <pc:sldMk cId="1094967955" sldId="273"/>
        </pc:sldMkLst>
        <pc:spChg chg="mod">
          <ac:chgData name="Gladys Rosario Nieto Martinez" userId="S::gladys.nieto@uam.es::50d8dd77-9815-4471-91f2-b796031f7978" providerId="AD" clId="Web-{AE47A991-D80B-644D-E9A0-F93E24B6268B}" dt="2024-02-08T18:20:40.009" v="1622" actId="20577"/>
          <ac:spMkLst>
            <pc:docMk/>
            <pc:sldMk cId="1094967955" sldId="273"/>
            <ac:spMk id="21" creationId="{00000000-0000-0000-0000-000000000000}"/>
          </ac:spMkLst>
        </pc:spChg>
        <pc:spChg chg="mod">
          <ac:chgData name="Gladys Rosario Nieto Martinez" userId="S::gladys.nieto@uam.es::50d8dd77-9815-4471-91f2-b796031f7978" providerId="AD" clId="Web-{AE47A991-D80B-644D-E9A0-F93E24B6268B}" dt="2024-02-08T18:13:31.945" v="1498" actId="20577"/>
          <ac:spMkLst>
            <pc:docMk/>
            <pc:sldMk cId="1094967955" sldId="273"/>
            <ac:spMk id="23" creationId="{00000000-0000-0000-0000-000000000000}"/>
          </ac:spMkLst>
        </pc:spChg>
        <pc:picChg chg="del">
          <ac:chgData name="Gladys Rosario Nieto Martinez" userId="S::gladys.nieto@uam.es::50d8dd77-9815-4471-91f2-b796031f7978" providerId="AD" clId="Web-{AE47A991-D80B-644D-E9A0-F93E24B6268B}" dt="2024-02-08T18:13:33.367" v="1499"/>
          <ac:picMkLst>
            <pc:docMk/>
            <pc:sldMk cId="1094967955" sldId="273"/>
            <ac:picMk id="2" creationId="{9D3DDB95-154D-741C-D605-F53E0614503F}"/>
          </ac:picMkLst>
        </pc:picChg>
        <pc:picChg chg="add del mod">
          <ac:chgData name="Gladys Rosario Nieto Martinez" userId="S::gladys.nieto@uam.es::50d8dd77-9815-4471-91f2-b796031f7978" providerId="AD" clId="Web-{AE47A991-D80B-644D-E9A0-F93E24B6268B}" dt="2024-02-08T18:17:59.310" v="1549"/>
          <ac:picMkLst>
            <pc:docMk/>
            <pc:sldMk cId="1094967955" sldId="273"/>
            <ac:picMk id="3" creationId="{85229BC7-5E78-C987-5208-4C6648ECE9E6}"/>
          </ac:picMkLst>
        </pc:picChg>
        <pc:picChg chg="add mod">
          <ac:chgData name="Gladys Rosario Nieto Martinez" userId="S::gladys.nieto@uam.es::50d8dd77-9815-4471-91f2-b796031f7978" providerId="AD" clId="Web-{AE47A991-D80B-644D-E9A0-F93E24B6268B}" dt="2024-02-08T18:18:27.687" v="1553" actId="14100"/>
          <ac:picMkLst>
            <pc:docMk/>
            <pc:sldMk cId="1094967955" sldId="273"/>
            <ac:picMk id="4" creationId="{64D27171-E5A1-126C-B4EA-A3AED12568D6}"/>
          </ac:picMkLst>
        </pc:picChg>
      </pc:sldChg>
      <pc:sldChg chg="add replId">
        <pc:chgData name="Gladys Rosario Nieto Martinez" userId="S::gladys.nieto@uam.es::50d8dd77-9815-4471-91f2-b796031f7978" providerId="AD" clId="Web-{AE47A991-D80B-644D-E9A0-F93E24B6268B}" dt="2024-02-08T18:17:54.887" v="1548"/>
        <pc:sldMkLst>
          <pc:docMk/>
          <pc:sldMk cId="3754463213" sldId="274"/>
        </pc:sldMkLst>
      </pc:sldChg>
      <pc:sldChg chg="delSp add ord replId">
        <pc:chgData name="Gladys Rosario Nieto Martinez" userId="S::gladys.nieto@uam.es::50d8dd77-9815-4471-91f2-b796031f7978" providerId="AD" clId="Web-{AE47A991-D80B-644D-E9A0-F93E24B6268B}" dt="2024-02-08T18:21:12.809" v="1626"/>
        <pc:sldMkLst>
          <pc:docMk/>
          <pc:sldMk cId="939643328" sldId="275"/>
        </pc:sldMkLst>
        <pc:picChg chg="del">
          <ac:chgData name="Gladys Rosario Nieto Martinez" userId="S::gladys.nieto@uam.es::50d8dd77-9815-4471-91f2-b796031f7978" providerId="AD" clId="Web-{AE47A991-D80B-644D-E9A0-F93E24B6268B}" dt="2024-02-08T18:21:12.809" v="1626"/>
          <ac:picMkLst>
            <pc:docMk/>
            <pc:sldMk cId="939643328" sldId="275"/>
            <ac:picMk id="2" creationId="{03A57D5E-2EBA-BD32-08B1-6B5790C75292}"/>
          </ac:picMkLst>
        </pc:picChg>
      </pc:sldChg>
    </pc:docChg>
  </pc:docChgLst>
  <pc:docChgLst>
    <pc:chgData name="Gladys Rosario Nieto Martinez" userId="S::gladys.nieto@uam.es::50d8dd77-9815-4471-91f2-b796031f7978" providerId="AD" clId="Web-{979EDDFA-C09E-8BB4-D264-FE38B9AF08A3}"/>
    <pc:docChg chg="addSld delSld modSld sldOrd">
      <pc:chgData name="Gladys Rosario Nieto Martinez" userId="S::gladys.nieto@uam.es::50d8dd77-9815-4471-91f2-b796031f7978" providerId="AD" clId="Web-{979EDDFA-C09E-8BB4-D264-FE38B9AF08A3}" dt="2024-02-09T09:03:10.359" v="132"/>
      <pc:docMkLst>
        <pc:docMk/>
      </pc:docMkLst>
      <pc:sldChg chg="modSp">
        <pc:chgData name="Gladys Rosario Nieto Martinez" userId="S::gladys.nieto@uam.es::50d8dd77-9815-4471-91f2-b796031f7978" providerId="AD" clId="Web-{979EDDFA-C09E-8BB4-D264-FE38B9AF08A3}" dt="2024-02-09T08:24:20.618" v="4" actId="20577"/>
        <pc:sldMkLst>
          <pc:docMk/>
          <pc:sldMk cId="0" sldId="256"/>
        </pc:sldMkLst>
        <pc:spChg chg="mod">
          <ac:chgData name="Gladys Rosario Nieto Martinez" userId="S::gladys.nieto@uam.es::50d8dd77-9815-4471-91f2-b796031f7978" providerId="AD" clId="Web-{979EDDFA-C09E-8BB4-D264-FE38B9AF08A3}" dt="2024-02-09T08:23:58.492" v="1" actId="20577"/>
          <ac:spMkLst>
            <pc:docMk/>
            <pc:sldMk cId="0" sldId="256"/>
            <ac:spMk id="2" creationId="{00000000-0000-0000-0000-000000000000}"/>
          </ac:spMkLst>
        </pc:spChg>
        <pc:spChg chg="mod">
          <ac:chgData name="Gladys Rosario Nieto Martinez" userId="S::gladys.nieto@uam.es::50d8dd77-9815-4471-91f2-b796031f7978" providerId="AD" clId="Web-{979EDDFA-C09E-8BB4-D264-FE38B9AF08A3}" dt="2024-02-09T08:24:12.446" v="2" actId="20577"/>
          <ac:spMkLst>
            <pc:docMk/>
            <pc:sldMk cId="0" sldId="256"/>
            <ac:spMk id="3" creationId="{00000000-0000-0000-0000-000000000000}"/>
          </ac:spMkLst>
        </pc:spChg>
        <pc:spChg chg="mod">
          <ac:chgData name="Gladys Rosario Nieto Martinez" userId="S::gladys.nieto@uam.es::50d8dd77-9815-4471-91f2-b796031f7978" providerId="AD" clId="Web-{979EDDFA-C09E-8BB4-D264-FE38B9AF08A3}" dt="2024-02-09T08:24:20.618" v="4" actId="20577"/>
          <ac:spMkLst>
            <pc:docMk/>
            <pc:sldMk cId="0" sldId="256"/>
            <ac:spMk id="8" creationId="{00000000-0000-0000-0000-000000000000}"/>
          </ac:spMkLst>
        </pc:spChg>
      </pc:sldChg>
      <pc:sldChg chg="addSp delSp modSp">
        <pc:chgData name="Gladys Rosario Nieto Martinez" userId="S::gladys.nieto@uam.es::50d8dd77-9815-4471-91f2-b796031f7978" providerId="AD" clId="Web-{979EDDFA-C09E-8BB4-D264-FE38B9AF08A3}" dt="2024-02-09T08:53:16.008" v="57" actId="1076"/>
        <pc:sldMkLst>
          <pc:docMk/>
          <pc:sldMk cId="0" sldId="259"/>
        </pc:sldMkLst>
        <pc:picChg chg="del">
          <ac:chgData name="Gladys Rosario Nieto Martinez" userId="S::gladys.nieto@uam.es::50d8dd77-9815-4471-91f2-b796031f7978" providerId="AD" clId="Web-{979EDDFA-C09E-8BB4-D264-FE38B9AF08A3}" dt="2024-02-09T08:52:53.898" v="52"/>
          <ac:picMkLst>
            <pc:docMk/>
            <pc:sldMk cId="0" sldId="259"/>
            <ac:picMk id="2" creationId="{577ADD27-0087-785E-79CA-4916E0E914C6}"/>
          </ac:picMkLst>
        </pc:picChg>
        <pc:picChg chg="add mod">
          <ac:chgData name="Gladys Rosario Nieto Martinez" userId="S::gladys.nieto@uam.es::50d8dd77-9815-4471-91f2-b796031f7978" providerId="AD" clId="Web-{979EDDFA-C09E-8BB4-D264-FE38B9AF08A3}" dt="2024-02-09T08:53:16.008" v="57" actId="1076"/>
          <ac:picMkLst>
            <pc:docMk/>
            <pc:sldMk cId="0" sldId="259"/>
            <ac:picMk id="3" creationId="{FB55087F-10FE-EBCF-6080-FCF1250A5A98}"/>
          </ac:picMkLst>
        </pc:picChg>
      </pc:sldChg>
      <pc:sldChg chg="addSp delSp modSp">
        <pc:chgData name="Gladys Rosario Nieto Martinez" userId="S::gladys.nieto@uam.es::50d8dd77-9815-4471-91f2-b796031f7978" providerId="AD" clId="Web-{979EDDFA-C09E-8BB4-D264-FE38B9AF08A3}" dt="2024-02-09T08:51:32.161" v="51" actId="20577"/>
        <pc:sldMkLst>
          <pc:docMk/>
          <pc:sldMk cId="0" sldId="262"/>
        </pc:sldMkLst>
        <pc:spChg chg="mod">
          <ac:chgData name="Gladys Rosario Nieto Martinez" userId="S::gladys.nieto@uam.es::50d8dd77-9815-4471-91f2-b796031f7978" providerId="AD" clId="Web-{979EDDFA-C09E-8BB4-D264-FE38B9AF08A3}" dt="2024-02-09T08:51:27.942" v="50" actId="20577"/>
          <ac:spMkLst>
            <pc:docMk/>
            <pc:sldMk cId="0" sldId="262"/>
            <ac:spMk id="7" creationId="{00000000-0000-0000-0000-000000000000}"/>
          </ac:spMkLst>
        </pc:spChg>
        <pc:spChg chg="del mod">
          <ac:chgData name="Gladys Rosario Nieto Martinez" userId="S::gladys.nieto@uam.es::50d8dd77-9815-4471-91f2-b796031f7978" providerId="AD" clId="Web-{979EDDFA-C09E-8BB4-D264-FE38B9AF08A3}" dt="2024-02-09T08:50:51.206" v="43"/>
          <ac:spMkLst>
            <pc:docMk/>
            <pc:sldMk cId="0" sldId="262"/>
            <ac:spMk id="10" creationId="{00000000-0000-0000-0000-000000000000}"/>
          </ac:spMkLst>
        </pc:spChg>
        <pc:spChg chg="mod">
          <ac:chgData name="Gladys Rosario Nieto Martinez" userId="S::gladys.nieto@uam.es::50d8dd77-9815-4471-91f2-b796031f7978" providerId="AD" clId="Web-{979EDDFA-C09E-8BB4-D264-FE38B9AF08A3}" dt="2024-02-09T08:51:32.161" v="51" actId="20577"/>
          <ac:spMkLst>
            <pc:docMk/>
            <pc:sldMk cId="0" sldId="262"/>
            <ac:spMk id="19" creationId="{00000000-0000-0000-0000-000000000000}"/>
          </ac:spMkLst>
        </pc:spChg>
        <pc:picChg chg="add mod">
          <ac:chgData name="Gladys Rosario Nieto Martinez" userId="S::gladys.nieto@uam.es::50d8dd77-9815-4471-91f2-b796031f7978" providerId="AD" clId="Web-{979EDDFA-C09E-8BB4-D264-FE38B9AF08A3}" dt="2024-02-09T08:51:01.816" v="44" actId="1076"/>
          <ac:picMkLst>
            <pc:docMk/>
            <pc:sldMk cId="0" sldId="262"/>
            <ac:picMk id="2" creationId="{33D75964-7D1A-2E62-286F-6325C427C17B}"/>
          </ac:picMkLst>
        </pc:picChg>
      </pc:sldChg>
      <pc:sldChg chg="addSp delSp modSp">
        <pc:chgData name="Gladys Rosario Nieto Martinez" userId="S::gladys.nieto@uam.es::50d8dd77-9815-4471-91f2-b796031f7978" providerId="AD" clId="Web-{979EDDFA-C09E-8BB4-D264-FE38B9AF08A3}" dt="2024-02-09T08:49:13.156" v="9" actId="1076"/>
        <pc:sldMkLst>
          <pc:docMk/>
          <pc:sldMk cId="1524797916" sldId="266"/>
        </pc:sldMkLst>
        <pc:picChg chg="add del mod">
          <ac:chgData name="Gladys Rosario Nieto Martinez" userId="S::gladys.nieto@uam.es::50d8dd77-9815-4471-91f2-b796031f7978" providerId="AD" clId="Web-{979EDDFA-C09E-8BB4-D264-FE38B9AF08A3}" dt="2024-02-09T08:49:01.952" v="7"/>
          <ac:picMkLst>
            <pc:docMk/>
            <pc:sldMk cId="1524797916" sldId="266"/>
            <ac:picMk id="2" creationId="{51BFBFF0-47FF-0F22-5187-4E4746234508}"/>
          </ac:picMkLst>
        </pc:picChg>
        <pc:picChg chg="del">
          <ac:chgData name="Gladys Rosario Nieto Martinez" userId="S::gladys.nieto@uam.es::50d8dd77-9815-4471-91f2-b796031f7978" providerId="AD" clId="Web-{979EDDFA-C09E-8BB4-D264-FE38B9AF08A3}" dt="2024-02-09T08:48:28.123" v="5"/>
          <ac:picMkLst>
            <pc:docMk/>
            <pc:sldMk cId="1524797916" sldId="266"/>
            <ac:picMk id="3" creationId="{F7BD3A5C-639D-F78A-4FF6-9671481CCFE1}"/>
          </ac:picMkLst>
        </pc:picChg>
        <pc:picChg chg="add mod">
          <ac:chgData name="Gladys Rosario Nieto Martinez" userId="S::gladys.nieto@uam.es::50d8dd77-9815-4471-91f2-b796031f7978" providerId="AD" clId="Web-{979EDDFA-C09E-8BB4-D264-FE38B9AF08A3}" dt="2024-02-09T08:49:13.156" v="9" actId="1076"/>
          <ac:picMkLst>
            <pc:docMk/>
            <pc:sldMk cId="1524797916" sldId="266"/>
            <ac:picMk id="4" creationId="{967ACA7B-0928-643E-C4DF-0AC8D1B3955D}"/>
          </ac:picMkLst>
        </pc:picChg>
      </pc:sldChg>
      <pc:sldChg chg="modSp">
        <pc:chgData name="Gladys Rosario Nieto Martinez" userId="S::gladys.nieto@uam.es::50d8dd77-9815-4471-91f2-b796031f7978" providerId="AD" clId="Web-{979EDDFA-C09E-8BB4-D264-FE38B9AF08A3}" dt="2024-02-09T08:55:26.951" v="60" actId="20577"/>
        <pc:sldMkLst>
          <pc:docMk/>
          <pc:sldMk cId="1094967955" sldId="273"/>
        </pc:sldMkLst>
        <pc:spChg chg="mod">
          <ac:chgData name="Gladys Rosario Nieto Martinez" userId="S::gladys.nieto@uam.es::50d8dd77-9815-4471-91f2-b796031f7978" providerId="AD" clId="Web-{979EDDFA-C09E-8BB4-D264-FE38B9AF08A3}" dt="2024-02-09T08:55:26.951" v="60" actId="20577"/>
          <ac:spMkLst>
            <pc:docMk/>
            <pc:sldMk cId="1094967955" sldId="273"/>
            <ac:spMk id="21" creationId="{00000000-0000-0000-0000-000000000000}"/>
          </ac:spMkLst>
        </pc:spChg>
      </pc:sldChg>
      <pc:sldChg chg="modSp del">
        <pc:chgData name="Gladys Rosario Nieto Martinez" userId="S::gladys.nieto@uam.es::50d8dd77-9815-4471-91f2-b796031f7978" providerId="AD" clId="Web-{979EDDFA-C09E-8BB4-D264-FE38B9AF08A3}" dt="2024-02-09T09:02:42.045" v="126"/>
        <pc:sldMkLst>
          <pc:docMk/>
          <pc:sldMk cId="3754463213" sldId="274"/>
        </pc:sldMkLst>
        <pc:spChg chg="mod">
          <ac:chgData name="Gladys Rosario Nieto Martinez" userId="S::gladys.nieto@uam.es::50d8dd77-9815-4471-91f2-b796031f7978" providerId="AD" clId="Web-{979EDDFA-C09E-8BB4-D264-FE38B9AF08A3}" dt="2024-02-09T09:02:04.060" v="111" actId="20577"/>
          <ac:spMkLst>
            <pc:docMk/>
            <pc:sldMk cId="3754463213" sldId="274"/>
            <ac:spMk id="21" creationId="{00000000-0000-0000-0000-000000000000}"/>
          </ac:spMkLst>
        </pc:spChg>
      </pc:sldChg>
      <pc:sldChg chg="modSp">
        <pc:chgData name="Gladys Rosario Nieto Martinez" userId="S::gladys.nieto@uam.es::50d8dd77-9815-4471-91f2-b796031f7978" providerId="AD" clId="Web-{979EDDFA-C09E-8BB4-D264-FE38B9AF08A3}" dt="2024-02-09T08:56:28.750" v="63" actId="20577"/>
        <pc:sldMkLst>
          <pc:docMk/>
          <pc:sldMk cId="939643328" sldId="275"/>
        </pc:sldMkLst>
        <pc:spChg chg="mod">
          <ac:chgData name="Gladys Rosario Nieto Martinez" userId="S::gladys.nieto@uam.es::50d8dd77-9815-4471-91f2-b796031f7978" providerId="AD" clId="Web-{979EDDFA-C09E-8BB4-D264-FE38B9AF08A3}" dt="2024-02-09T08:56:28.750" v="63" actId="20577"/>
          <ac:spMkLst>
            <pc:docMk/>
            <pc:sldMk cId="939643328" sldId="275"/>
            <ac:spMk id="19" creationId="{00000000-0000-0000-0000-000000000000}"/>
          </ac:spMkLst>
        </pc:spChg>
      </pc:sldChg>
      <pc:sldChg chg="delSp modSp add ord replId">
        <pc:chgData name="Gladys Rosario Nieto Martinez" userId="S::gladys.nieto@uam.es::50d8dd77-9815-4471-91f2-b796031f7978" providerId="AD" clId="Web-{979EDDFA-C09E-8BB4-D264-FE38B9AF08A3}" dt="2024-02-09T09:02:53.686" v="130"/>
        <pc:sldMkLst>
          <pc:docMk/>
          <pc:sldMk cId="3522471025" sldId="276"/>
        </pc:sldMkLst>
        <pc:spChg chg="mod">
          <ac:chgData name="Gladys Rosario Nieto Martinez" userId="S::gladys.nieto@uam.es::50d8dd77-9815-4471-91f2-b796031f7978" providerId="AD" clId="Web-{979EDDFA-C09E-8BB4-D264-FE38B9AF08A3}" dt="2024-02-09T09:02:49.889" v="128" actId="20577"/>
          <ac:spMkLst>
            <pc:docMk/>
            <pc:sldMk cId="3522471025" sldId="276"/>
            <ac:spMk id="7" creationId="{00000000-0000-0000-0000-000000000000}"/>
          </ac:spMkLst>
        </pc:spChg>
        <pc:spChg chg="del mod">
          <ac:chgData name="Gladys Rosario Nieto Martinez" userId="S::gladys.nieto@uam.es::50d8dd77-9815-4471-91f2-b796031f7978" providerId="AD" clId="Web-{979EDDFA-C09E-8BB4-D264-FE38B9AF08A3}" dt="2024-02-09T09:02:53.686" v="130"/>
          <ac:spMkLst>
            <pc:docMk/>
            <pc:sldMk cId="3522471025" sldId="276"/>
            <ac:spMk id="19" creationId="{00000000-0000-0000-0000-000000000000}"/>
          </ac:spMkLst>
        </pc:spChg>
        <pc:spChg chg="mod">
          <ac:chgData name="Gladys Rosario Nieto Martinez" userId="S::gladys.nieto@uam.es::50d8dd77-9815-4471-91f2-b796031f7978" providerId="AD" clId="Web-{979EDDFA-C09E-8BB4-D264-FE38B9AF08A3}" dt="2024-02-09T09:02:39.295" v="125" actId="20577"/>
          <ac:spMkLst>
            <pc:docMk/>
            <pc:sldMk cId="3522471025" sldId="276"/>
            <ac:spMk id="23" creationId="{00000000-0000-0000-0000-000000000000}"/>
          </ac:spMkLst>
        </pc:spChg>
      </pc:sldChg>
      <pc:sldChg chg="add ord replId">
        <pc:chgData name="Gladys Rosario Nieto Martinez" userId="S::gladys.nieto@uam.es::50d8dd77-9815-4471-91f2-b796031f7978" providerId="AD" clId="Web-{979EDDFA-C09E-8BB4-D264-FE38B9AF08A3}" dt="2024-02-09T09:03:10.359" v="132"/>
        <pc:sldMkLst>
          <pc:docMk/>
          <pc:sldMk cId="3550738682" sldId="277"/>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a:t>Kliknij, aby edytować styl</a:t>
            </a:r>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p>
        </p:txBody>
      </p:sp>
      <p:sp>
        <p:nvSpPr>
          <p:cNvPr id="4" name="Symbol zastępczy daty 3"/>
          <p:cNvSpPr>
            <a:spLocks noGrp="1"/>
          </p:cNvSpPr>
          <p:nvPr>
            <p:ph type="dt" sz="half" idx="10"/>
          </p:nvPr>
        </p:nvSpPr>
        <p:spPr/>
        <p:txBody>
          <a:bodyPr/>
          <a:lstStyle/>
          <a:p>
            <a:fld id="{53DDFED8-AC42-4894-AE40-08048F3ADF44}" type="datetimeFigureOut">
              <a:rPr lang="pl-PL" smtClean="0"/>
              <a:pPr/>
              <a:t>09.02.2024</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6CB4A91A-5EC8-417D-8DAD-2329C669FA3D}" type="slidenum">
              <a:rPr lang="pl-PL" smtClean="0"/>
              <a:pPr/>
              <a:t>‹Nº›</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53DDFED8-AC42-4894-AE40-08048F3ADF44}" type="datetimeFigureOut">
              <a:rPr lang="pl-PL" smtClean="0"/>
              <a:pPr/>
              <a:t>09.02.2024</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6CB4A91A-5EC8-417D-8DAD-2329C669FA3D}" type="slidenum">
              <a:rPr lang="pl-PL" smtClean="0"/>
              <a:pPr/>
              <a:t>‹Nº›</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53DDFED8-AC42-4894-AE40-08048F3ADF44}" type="datetimeFigureOut">
              <a:rPr lang="pl-PL" smtClean="0"/>
              <a:pPr/>
              <a:t>09.02.2024</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6CB4A91A-5EC8-417D-8DAD-2329C669FA3D}" type="slidenum">
              <a:rPr lang="pl-PL" smtClean="0"/>
              <a:pPr/>
              <a:t>‹Nº›</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53DDFED8-AC42-4894-AE40-08048F3ADF44}" type="datetimeFigureOut">
              <a:rPr lang="pl-PL" smtClean="0"/>
              <a:pPr/>
              <a:t>09.02.2024</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6CB4A91A-5EC8-417D-8DAD-2329C669FA3D}" type="slidenum">
              <a:rPr lang="pl-PL" smtClean="0"/>
              <a:pPr/>
              <a:t>‹Nº›</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Symbol zastępczy daty 3"/>
          <p:cNvSpPr>
            <a:spLocks noGrp="1"/>
          </p:cNvSpPr>
          <p:nvPr>
            <p:ph type="dt" sz="half" idx="10"/>
          </p:nvPr>
        </p:nvSpPr>
        <p:spPr/>
        <p:txBody>
          <a:bodyPr/>
          <a:lstStyle/>
          <a:p>
            <a:fld id="{53DDFED8-AC42-4894-AE40-08048F3ADF44}" type="datetimeFigureOut">
              <a:rPr lang="pl-PL" smtClean="0"/>
              <a:pPr/>
              <a:t>09.02.2024</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6CB4A91A-5EC8-417D-8DAD-2329C669FA3D}" type="slidenum">
              <a:rPr lang="pl-PL" smtClean="0"/>
              <a:pPr/>
              <a:t>‹Nº›</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a:spLocks noGrp="1"/>
          </p:cNvSpPr>
          <p:nvPr>
            <p:ph type="dt" sz="half" idx="10"/>
          </p:nvPr>
        </p:nvSpPr>
        <p:spPr/>
        <p:txBody>
          <a:bodyPr/>
          <a:lstStyle/>
          <a:p>
            <a:fld id="{53DDFED8-AC42-4894-AE40-08048F3ADF44}" type="datetimeFigureOut">
              <a:rPr lang="pl-PL" smtClean="0"/>
              <a:pPr/>
              <a:t>09.02.2024</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6CB4A91A-5EC8-417D-8DAD-2329C669FA3D}" type="slidenum">
              <a:rPr lang="pl-PL" smtClean="0"/>
              <a:pPr/>
              <a:t>‹Nº›</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p:cNvSpPr>
            <a:spLocks noGrp="1"/>
          </p:cNvSpPr>
          <p:nvPr>
            <p:ph type="dt" sz="half" idx="10"/>
          </p:nvPr>
        </p:nvSpPr>
        <p:spPr/>
        <p:txBody>
          <a:bodyPr/>
          <a:lstStyle/>
          <a:p>
            <a:fld id="{53DDFED8-AC42-4894-AE40-08048F3ADF44}" type="datetimeFigureOut">
              <a:rPr lang="pl-PL" smtClean="0"/>
              <a:pPr/>
              <a:t>09.02.2024</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6CB4A91A-5EC8-417D-8DAD-2329C669FA3D}" type="slidenum">
              <a:rPr lang="pl-PL" smtClean="0"/>
              <a:pPr/>
              <a:t>‹Nº›</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2"/>
          <p:cNvSpPr>
            <a:spLocks noGrp="1"/>
          </p:cNvSpPr>
          <p:nvPr>
            <p:ph type="dt" sz="half" idx="10"/>
          </p:nvPr>
        </p:nvSpPr>
        <p:spPr/>
        <p:txBody>
          <a:bodyPr/>
          <a:lstStyle/>
          <a:p>
            <a:fld id="{53DDFED8-AC42-4894-AE40-08048F3ADF44}" type="datetimeFigureOut">
              <a:rPr lang="pl-PL" smtClean="0"/>
              <a:pPr/>
              <a:t>09.02.2024</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6CB4A91A-5EC8-417D-8DAD-2329C669FA3D}" type="slidenum">
              <a:rPr lang="pl-PL" smtClean="0"/>
              <a:pPr/>
              <a:t>‹Nº›</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53DDFED8-AC42-4894-AE40-08048F3ADF44}" type="datetimeFigureOut">
              <a:rPr lang="pl-PL" smtClean="0"/>
              <a:pPr/>
              <a:t>09.02.2024</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6CB4A91A-5EC8-417D-8DAD-2329C669FA3D}" type="slidenum">
              <a:rPr lang="pl-PL" smtClean="0"/>
              <a:pPr/>
              <a:t>‹Nº›</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53DDFED8-AC42-4894-AE40-08048F3ADF44}" type="datetimeFigureOut">
              <a:rPr lang="pl-PL" smtClean="0"/>
              <a:pPr/>
              <a:t>09.02.2024</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6CB4A91A-5EC8-417D-8DAD-2329C669FA3D}" type="slidenum">
              <a:rPr lang="pl-PL" smtClean="0"/>
              <a:pPr/>
              <a:t>‹Nº›</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53DDFED8-AC42-4894-AE40-08048F3ADF44}" type="datetimeFigureOut">
              <a:rPr lang="pl-PL" smtClean="0"/>
              <a:pPr/>
              <a:t>09.02.2024</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6CB4A91A-5EC8-417D-8DAD-2329C669FA3D}" type="slidenum">
              <a:rPr lang="pl-PL" smtClean="0"/>
              <a:pPr/>
              <a:t>‹Nº›</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DDFED8-AC42-4894-AE40-08048F3ADF44}" type="datetimeFigureOut">
              <a:rPr lang="pl-PL" smtClean="0"/>
              <a:pPr/>
              <a:t>09.02.2024</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B4A91A-5EC8-417D-8DAD-2329C669FA3D}" type="slidenum">
              <a:rPr lang="pl-PL" smtClean="0"/>
              <a:pPr/>
              <a:t>‹Nº›</a:t>
            </a:fld>
            <a:endParaRPr lang="pl-P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mailto:gladys.nieto@uam.es" TargetMode="External"/><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hyperlink" Target="https://chinahorizons.eu/"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200"/>
              <a:t> </a:t>
            </a:r>
          </a:p>
        </p:txBody>
      </p:sp>
      <p:pic>
        <p:nvPicPr>
          <p:cNvPr id="1026" name="Picture 2"/>
          <p:cNvPicPr>
            <a:picLocks noChangeAspect="1" noChangeArrowheads="1"/>
          </p:cNvPicPr>
          <p:nvPr/>
        </p:nvPicPr>
        <p:blipFill>
          <a:blip r:embed="rId2" cstate="print"/>
          <a:srcRect/>
          <a:stretch>
            <a:fillRect/>
          </a:stretch>
        </p:blipFill>
        <p:spPr bwMode="auto">
          <a:xfrm>
            <a:off x="-2268760" y="52751"/>
            <a:ext cx="13011150" cy="7029450"/>
          </a:xfrm>
          <a:prstGeom prst="rect">
            <a:avLst/>
          </a:prstGeom>
          <a:noFill/>
          <a:ln w="9525">
            <a:noFill/>
            <a:miter lim="800000"/>
            <a:headEnd/>
            <a:tailEnd/>
          </a:ln>
        </p:spPr>
      </p:pic>
      <p:sp>
        <p:nvSpPr>
          <p:cNvPr id="2" name="Tytuł 1"/>
          <p:cNvSpPr>
            <a:spLocks noGrp="1"/>
          </p:cNvSpPr>
          <p:nvPr>
            <p:ph type="ctrTitle"/>
          </p:nvPr>
        </p:nvSpPr>
        <p:spPr>
          <a:xfrm>
            <a:off x="37728" y="3096560"/>
            <a:ext cx="8348464" cy="1802466"/>
          </a:xfrm>
        </p:spPr>
        <p:txBody>
          <a:bodyPr>
            <a:normAutofit/>
          </a:bodyPr>
          <a:lstStyle/>
          <a:p>
            <a:pPr algn="r"/>
            <a:r>
              <a:rPr lang="es-ES" sz="3600" b="1" dirty="0">
                <a:solidFill>
                  <a:schemeClr val="bg2"/>
                </a:solidFill>
              </a:rPr>
              <a:t>Los movimientos de mujeres en China en su relación con el Estado</a:t>
            </a:r>
            <a:endParaRPr lang="es-ES" b="1" dirty="0">
              <a:solidFill>
                <a:schemeClr val="bg2"/>
              </a:solidFill>
            </a:endParaRPr>
          </a:p>
        </p:txBody>
      </p:sp>
      <p:sp>
        <p:nvSpPr>
          <p:cNvPr id="3" name="Podtytuł 2"/>
          <p:cNvSpPr>
            <a:spLocks noGrp="1"/>
          </p:cNvSpPr>
          <p:nvPr>
            <p:ph type="subTitle" idx="1"/>
          </p:nvPr>
        </p:nvSpPr>
        <p:spPr>
          <a:xfrm>
            <a:off x="2843808" y="5085184"/>
            <a:ext cx="5551548" cy="1019835"/>
          </a:xfrm>
        </p:spPr>
        <p:txBody>
          <a:bodyPr vert="horz" lIns="91440" tIns="45720" rIns="91440" bIns="45720" rtlCol="0" anchor="t">
            <a:normAutofit/>
          </a:bodyPr>
          <a:lstStyle/>
          <a:p>
            <a:pPr algn="r"/>
            <a:r>
              <a:rPr lang="es-ES" sz="2000" dirty="0">
                <a:solidFill>
                  <a:schemeClr val="accent3"/>
                </a:solidFill>
                <a:latin typeface="Palatino Linotype"/>
              </a:rPr>
              <a:t>Museo de la Mujer en México</a:t>
            </a:r>
          </a:p>
          <a:p>
            <a:pPr algn="r"/>
            <a:r>
              <a:rPr lang="es-ES" sz="2000" dirty="0">
                <a:solidFill>
                  <a:schemeClr val="accent3"/>
                </a:solidFill>
                <a:latin typeface="Palatino Linotype"/>
              </a:rPr>
              <a:t>10 febrero 2024</a:t>
            </a:r>
            <a:endParaRPr lang="es-ES" sz="2000" dirty="0">
              <a:solidFill>
                <a:schemeClr val="accent3"/>
              </a:solidFill>
              <a:latin typeface="Palatino Linotype" pitchFamily="18" charset="0"/>
            </a:endParaRPr>
          </a:p>
          <a:p>
            <a:pPr algn="r"/>
            <a:endParaRPr lang="pl-PL" sz="2400">
              <a:solidFill>
                <a:schemeClr val="accent3"/>
              </a:solidFill>
              <a:latin typeface="Palatino Linotype" pitchFamily="18" charset="0"/>
            </a:endParaRPr>
          </a:p>
        </p:txBody>
      </p:sp>
      <p:sp>
        <p:nvSpPr>
          <p:cNvPr id="5" name="Prostokąt 4"/>
          <p:cNvSpPr/>
          <p:nvPr/>
        </p:nvSpPr>
        <p:spPr>
          <a:xfrm>
            <a:off x="4716016" y="-58316"/>
            <a:ext cx="4499992" cy="1749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7" name="Obraz 6" descr="China_horizon_full_white_v1.png"/>
          <p:cNvPicPr>
            <a:picLocks noChangeAspect="1"/>
          </p:cNvPicPr>
          <p:nvPr/>
        </p:nvPicPr>
        <p:blipFill>
          <a:blip r:embed="rId3" cstate="print"/>
          <a:stretch>
            <a:fillRect/>
          </a:stretch>
        </p:blipFill>
        <p:spPr>
          <a:xfrm>
            <a:off x="6732240" y="260648"/>
            <a:ext cx="2187115" cy="1104530"/>
          </a:xfrm>
          <a:prstGeom prst="rect">
            <a:avLst/>
          </a:prstGeom>
        </p:spPr>
      </p:pic>
      <p:sp>
        <p:nvSpPr>
          <p:cNvPr id="8" name="Podtytuł 2"/>
          <p:cNvSpPr txBox="1">
            <a:spLocks/>
          </p:cNvSpPr>
          <p:nvPr/>
        </p:nvSpPr>
        <p:spPr>
          <a:xfrm>
            <a:off x="58615" y="1883296"/>
            <a:ext cx="8348464" cy="550912"/>
          </a:xfrm>
          <a:prstGeom prst="rect">
            <a:avLst/>
          </a:prstGeom>
        </p:spPr>
        <p:txBody>
          <a:bodyPr vert="horz" lIns="91440" tIns="45720" rIns="91440" bIns="45720" rtlCol="0" anchor="t">
            <a:noAutofit/>
          </a:bodyPr>
          <a:lstStyle/>
          <a:p>
            <a:pPr marL="0" marR="0" lvl="0" indent="0" algn="r" defTabSz="914400" rtl="0" eaLnBrk="1" fontAlgn="auto" latinLnBrk="0" hangingPunct="1">
              <a:lnSpc>
                <a:spcPct val="100000"/>
              </a:lnSpc>
              <a:spcBef>
                <a:spcPct val="20000"/>
              </a:spcBef>
              <a:spcAft>
                <a:spcPts val="0"/>
              </a:spcAft>
              <a:buClrTx/>
              <a:buSzTx/>
              <a:buFont typeface="Arial" pitchFamily="34" charset="0"/>
              <a:buNone/>
              <a:tabLst/>
              <a:defRPr/>
            </a:pPr>
            <a:r>
              <a:rPr kumimoji="0" lang="es-ES" sz="1600" b="0" i="0" u="none" strike="noStrike" kern="1200" cap="none" spc="0" normalizeH="0" baseline="0" noProof="0" dirty="0">
                <a:ln>
                  <a:noFill/>
                </a:ln>
                <a:solidFill>
                  <a:schemeClr val="accent3"/>
                </a:solidFill>
                <a:effectLst/>
                <a:uLnTx/>
                <a:uFillTx/>
                <a:ea typeface="+mn-ea"/>
                <a:cs typeface="+mn-cs"/>
              </a:rPr>
              <a:t>Gladys Nieto</a:t>
            </a:r>
            <a:endParaRPr lang="es-ES" sz="1600" b="0" i="0" u="none" strike="noStrike" kern="1200" cap="none" spc="0" normalizeH="0" baseline="0" noProof="0" dirty="0">
              <a:ln>
                <a:noFill/>
              </a:ln>
              <a:solidFill>
                <a:schemeClr val="accent3"/>
              </a:solidFill>
              <a:effectLst/>
              <a:uLnTx/>
              <a:uFillTx/>
            </a:endParaRPr>
          </a:p>
          <a:p>
            <a:pPr marL="0" marR="0" lvl="0" indent="0" algn="r" defTabSz="914400" rtl="0" eaLnBrk="1" fontAlgn="auto" latinLnBrk="0" hangingPunct="1">
              <a:lnSpc>
                <a:spcPct val="100000"/>
              </a:lnSpc>
              <a:spcBef>
                <a:spcPct val="20000"/>
              </a:spcBef>
              <a:spcAft>
                <a:spcPts val="0"/>
              </a:spcAft>
              <a:buClrTx/>
              <a:buSzTx/>
              <a:buFont typeface="Arial" pitchFamily="34" charset="0"/>
              <a:buNone/>
              <a:tabLst/>
              <a:defRPr/>
            </a:pPr>
            <a:r>
              <a:rPr lang="es-ES" sz="1600" dirty="0">
                <a:solidFill>
                  <a:schemeClr val="accent3"/>
                </a:solidFill>
              </a:rPr>
              <a:t>Centro de Estudios de Asia Oriental (UAM)</a:t>
            </a:r>
            <a:endParaRPr lang="pl-PL" sz="1600" b="0" i="0" u="none" strike="noStrike" kern="1200" cap="none" spc="0" normalizeH="0" baseline="0" noProof="0" dirty="0">
              <a:ln>
                <a:noFill/>
              </a:ln>
              <a:solidFill>
                <a:schemeClr val="accent3"/>
              </a:solidFill>
              <a:effectLst/>
              <a:uLnTx/>
              <a:uFillTx/>
            </a:endParaRPr>
          </a:p>
        </p:txBody>
      </p:sp>
      <p:sp>
        <p:nvSpPr>
          <p:cNvPr id="9" name="Prostokąt 8"/>
          <p:cNvSpPr/>
          <p:nvPr/>
        </p:nvSpPr>
        <p:spPr>
          <a:xfrm>
            <a:off x="7308304" y="3212976"/>
            <a:ext cx="971600" cy="3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 name="Prostokąt 9"/>
          <p:cNvSpPr/>
          <p:nvPr/>
        </p:nvSpPr>
        <p:spPr>
          <a:xfrm>
            <a:off x="-1889760" y="6093296"/>
            <a:ext cx="13014488" cy="33843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1" name="Obraz 10" descr="UE.png"/>
          <p:cNvPicPr>
            <a:picLocks noChangeAspect="1"/>
          </p:cNvPicPr>
          <p:nvPr/>
        </p:nvPicPr>
        <p:blipFill>
          <a:blip r:embed="rId4" cstate="print"/>
          <a:stretch>
            <a:fillRect/>
          </a:stretch>
        </p:blipFill>
        <p:spPr>
          <a:xfrm>
            <a:off x="755576" y="6237312"/>
            <a:ext cx="428625" cy="390525"/>
          </a:xfrm>
          <a:prstGeom prst="rect">
            <a:avLst/>
          </a:prstGeom>
        </p:spPr>
      </p:pic>
      <p:sp>
        <p:nvSpPr>
          <p:cNvPr id="12" name="pole tekstowe 11"/>
          <p:cNvSpPr txBox="1"/>
          <p:nvPr/>
        </p:nvSpPr>
        <p:spPr>
          <a:xfrm>
            <a:off x="1331640" y="6237312"/>
            <a:ext cx="7344816" cy="369332"/>
          </a:xfrm>
          <a:prstGeom prst="rect">
            <a:avLst/>
          </a:prstGeom>
          <a:noFill/>
        </p:spPr>
        <p:txBody>
          <a:bodyPr wrap="square" rtlCol="0">
            <a:spAutoFit/>
          </a:bodyPr>
          <a:lstStyle/>
          <a:p>
            <a:r>
              <a:rPr lang="en-US" sz="600">
                <a:solidFill>
                  <a:schemeClr val="bg1"/>
                </a:solidFill>
              </a:rPr>
              <a:t>This project</a:t>
            </a:r>
            <a:r>
              <a:rPr lang="pl-PL" sz="600">
                <a:solidFill>
                  <a:schemeClr val="bg1"/>
                </a:solidFill>
              </a:rPr>
              <a:t> </a:t>
            </a:r>
            <a:r>
              <a:rPr lang="en-US" sz="600">
                <a:solidFill>
                  <a:schemeClr val="bg1"/>
                </a:solidFill>
              </a:rPr>
              <a:t>has received funding from the European Union’s Horizon Europe research and innovation </a:t>
            </a:r>
            <a:r>
              <a:rPr lang="en-US" sz="600" err="1">
                <a:solidFill>
                  <a:schemeClr val="bg1"/>
                </a:solidFill>
              </a:rPr>
              <a:t>programme</a:t>
            </a:r>
            <a:r>
              <a:rPr lang="en-US" sz="600">
                <a:solidFill>
                  <a:schemeClr val="bg1"/>
                </a:solidFill>
              </a:rPr>
              <a:t> under grant agreement number 101061700.</a:t>
            </a:r>
          </a:p>
          <a:p>
            <a:r>
              <a:rPr lang="en-US" sz="600">
                <a:solidFill>
                  <a:schemeClr val="bg1"/>
                </a:solidFill>
              </a:rPr>
              <a:t>Views and opinions expressed are however those of the author(s) only and do not necessarily reflect those of the European Union. Neither the European Union nor the granting authority can be held responsible for them.</a:t>
            </a:r>
            <a:endParaRPr lang="pl-PL" sz="600">
              <a:solidFill>
                <a:schemeClr val="bg1"/>
              </a:solidFill>
            </a:endParaRPr>
          </a:p>
        </p:txBody>
      </p:sp>
      <p:pic>
        <p:nvPicPr>
          <p:cNvPr id="6" name="Marcador de posición de imagen 3" descr="Logotipo, Icono&#10;&#10;Descripción generada automáticamente">
            <a:extLst>
              <a:ext uri="{FF2B5EF4-FFF2-40B4-BE49-F238E27FC236}">
                <a16:creationId xmlns:a16="http://schemas.microsoft.com/office/drawing/2014/main" id="{10A86171-D82D-CDC0-7967-7213B60F7964}"/>
              </a:ext>
            </a:extLst>
          </p:cNvPr>
          <p:cNvPicPr>
            <a:picLocks noChangeAspect="1"/>
          </p:cNvPicPr>
          <p:nvPr/>
        </p:nvPicPr>
        <p:blipFill rotWithShape="1">
          <a:blip r:embed="rId5">
            <a:extLst>
              <a:ext uri="{28A0092B-C50C-407E-A947-70E740481C1C}">
                <a14:useLocalDpi xmlns:a14="http://schemas.microsoft.com/office/drawing/2010/main" val="0"/>
              </a:ext>
            </a:extLst>
          </a:blip>
          <a:srcRect l="2559" t="8552" b="11590"/>
          <a:stretch/>
        </p:blipFill>
        <p:spPr>
          <a:xfrm>
            <a:off x="5889271" y="508853"/>
            <a:ext cx="921261" cy="75501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descr="China_horizon_short_color_v1.png"/>
          <p:cNvPicPr>
            <a:picLocks noChangeAspect="1"/>
          </p:cNvPicPr>
          <p:nvPr/>
        </p:nvPicPr>
        <p:blipFill>
          <a:blip r:embed="rId2" cstate="print"/>
          <a:stretch>
            <a:fillRect/>
          </a:stretch>
        </p:blipFill>
        <p:spPr>
          <a:xfrm>
            <a:off x="107504" y="5842748"/>
            <a:ext cx="2003611" cy="1015252"/>
          </a:xfrm>
          <a:prstGeom prst="rect">
            <a:avLst/>
          </a:prstGeom>
        </p:spPr>
      </p:pic>
      <p:sp>
        <p:nvSpPr>
          <p:cNvPr id="21" name="pole tekstowe 20"/>
          <p:cNvSpPr txBox="1"/>
          <p:nvPr/>
        </p:nvSpPr>
        <p:spPr>
          <a:xfrm>
            <a:off x="5436096" y="2419578"/>
            <a:ext cx="2880320" cy="2834046"/>
          </a:xfrm>
          <a:prstGeom prst="rect">
            <a:avLst/>
          </a:prstGeom>
          <a:noFill/>
        </p:spPr>
        <p:txBody>
          <a:bodyPr wrap="square" lIns="91440" tIns="45720" rIns="91440" bIns="45720" rtlCol="0" anchor="t">
            <a:spAutoFit/>
          </a:bodyPr>
          <a:lstStyle/>
          <a:p>
            <a:pPr>
              <a:lnSpc>
                <a:spcPct val="150000"/>
              </a:lnSpc>
            </a:pPr>
            <a:r>
              <a:rPr lang="pl-PL" sz="1200" i="1" dirty="0">
                <a:solidFill>
                  <a:schemeClr val="accent3"/>
                </a:solidFill>
                <a:latin typeface="Palatino Linotype"/>
              </a:rPr>
              <a:t>FEMINISMO SOCIALISTA</a:t>
            </a:r>
          </a:p>
          <a:p>
            <a:pPr>
              <a:lnSpc>
                <a:spcPct val="150000"/>
              </a:lnSpc>
            </a:pPr>
            <a:endParaRPr lang="pl-PL" sz="1200" i="1">
              <a:solidFill>
                <a:schemeClr val="accent3"/>
              </a:solidFill>
              <a:latin typeface="Palatino Linotype"/>
            </a:endParaRPr>
          </a:p>
          <a:p>
            <a:pPr>
              <a:lnSpc>
                <a:spcPct val="150000"/>
              </a:lnSpc>
            </a:pPr>
            <a:r>
              <a:rPr lang="pl-PL" sz="1200" i="1" dirty="0">
                <a:solidFill>
                  <a:schemeClr val="accent3"/>
                </a:solidFill>
                <a:latin typeface="Palatino Linotype"/>
              </a:rPr>
              <a:t>1921 GRAN MOVILIZACIÓN REVOLUCIONARIA</a:t>
            </a:r>
          </a:p>
          <a:p>
            <a:pPr>
              <a:lnSpc>
                <a:spcPct val="150000"/>
              </a:lnSpc>
            </a:pPr>
            <a:endParaRPr lang="pl-PL" sz="1200" i="1">
              <a:solidFill>
                <a:schemeClr val="accent3"/>
              </a:solidFill>
              <a:latin typeface="Palatino Linotype"/>
            </a:endParaRPr>
          </a:p>
          <a:p>
            <a:pPr>
              <a:lnSpc>
                <a:spcPct val="150000"/>
              </a:lnSpc>
            </a:pPr>
            <a:r>
              <a:rPr lang="pl-PL" sz="1200" i="1" dirty="0">
                <a:solidFill>
                  <a:schemeClr val="accent3"/>
                </a:solidFill>
                <a:latin typeface="Palatino Linotype"/>
              </a:rPr>
              <a:t>EL PARTIDO COMUNISTA CHINA RECLUTA A FEMINISTAS</a:t>
            </a:r>
          </a:p>
          <a:p>
            <a:pPr>
              <a:lnSpc>
                <a:spcPct val="150000"/>
              </a:lnSpc>
            </a:pPr>
            <a:endParaRPr lang="pl-PL" sz="1200" i="1">
              <a:solidFill>
                <a:schemeClr val="accent3"/>
              </a:solidFill>
              <a:latin typeface="Palatino Linotype"/>
            </a:endParaRPr>
          </a:p>
          <a:p>
            <a:pPr>
              <a:lnSpc>
                <a:spcPct val="150000"/>
              </a:lnSpc>
            </a:pPr>
            <a:r>
              <a:rPr lang="pl-PL" sz="1200" i="1" dirty="0">
                <a:solidFill>
                  <a:schemeClr val="accent3"/>
                </a:solidFill>
                <a:latin typeface="Palatino Linotype"/>
              </a:rPr>
              <a:t>TRABAJO DE MUJERES </a:t>
            </a:r>
            <a:r>
              <a:rPr lang="ja-JP" altLang="pl-PL" sz="1200" i="1">
                <a:solidFill>
                  <a:schemeClr val="accent3"/>
                </a:solidFill>
                <a:latin typeface="Palatino Linotype"/>
              </a:rPr>
              <a:t>妇女工作</a:t>
            </a:r>
            <a:endParaRPr lang="pl-PL" sz="1200" i="1">
              <a:solidFill>
                <a:schemeClr val="accent3"/>
              </a:solidFill>
              <a:latin typeface="Palatino Linotype"/>
            </a:endParaRPr>
          </a:p>
          <a:p>
            <a:pPr>
              <a:lnSpc>
                <a:spcPct val="150000"/>
              </a:lnSpc>
            </a:pPr>
            <a:endParaRPr lang="pl-PL" sz="1200" i="1">
              <a:solidFill>
                <a:schemeClr val="accent3"/>
              </a:solidFill>
              <a:latin typeface="Palatino Linotype"/>
            </a:endParaRPr>
          </a:p>
        </p:txBody>
      </p:sp>
      <p:sp>
        <p:nvSpPr>
          <p:cNvPr id="23" name="pole tekstowe 22"/>
          <p:cNvSpPr txBox="1"/>
          <p:nvPr/>
        </p:nvSpPr>
        <p:spPr>
          <a:xfrm>
            <a:off x="539552" y="188640"/>
            <a:ext cx="8363090" cy="523220"/>
          </a:xfrm>
          <a:prstGeom prst="rect">
            <a:avLst/>
          </a:prstGeom>
          <a:noFill/>
        </p:spPr>
        <p:txBody>
          <a:bodyPr wrap="square" lIns="91440" tIns="45720" rIns="91440" bIns="45720" rtlCol="0" anchor="t">
            <a:spAutoFit/>
          </a:bodyPr>
          <a:lstStyle/>
          <a:p>
            <a:r>
              <a:rPr lang="pl-PL" sz="2800" b="1" dirty="0"/>
              <a:t>PERIODO COMUNISTA (1949-197</a:t>
            </a:r>
            <a:r>
              <a:rPr lang="es-ES" sz="2800" b="1" dirty="0"/>
              <a:t>6</a:t>
            </a:r>
            <a:r>
              <a:rPr lang="pl-PL" sz="2800" b="1" dirty="0"/>
              <a:t>)</a:t>
            </a:r>
          </a:p>
        </p:txBody>
      </p:sp>
      <p:sp>
        <p:nvSpPr>
          <p:cNvPr id="11" name="Prostokąt 10"/>
          <p:cNvSpPr/>
          <p:nvPr/>
        </p:nvSpPr>
        <p:spPr>
          <a:xfrm>
            <a:off x="-108520" y="188640"/>
            <a:ext cx="395536" cy="792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4" name="Imagen 3">
            <a:extLst>
              <a:ext uri="{FF2B5EF4-FFF2-40B4-BE49-F238E27FC236}">
                <a16:creationId xmlns:a16="http://schemas.microsoft.com/office/drawing/2014/main" id="{64D27171-E5A1-126C-B4EA-A3AED12568D6}"/>
              </a:ext>
            </a:extLst>
          </p:cNvPr>
          <p:cNvPicPr>
            <a:picLocks noChangeAspect="1"/>
          </p:cNvPicPr>
          <p:nvPr/>
        </p:nvPicPr>
        <p:blipFill>
          <a:blip r:embed="rId3"/>
          <a:stretch>
            <a:fillRect/>
          </a:stretch>
        </p:blipFill>
        <p:spPr>
          <a:xfrm>
            <a:off x="825185" y="1099337"/>
            <a:ext cx="3747757" cy="4851714"/>
          </a:xfrm>
          <a:prstGeom prst="rect">
            <a:avLst/>
          </a:prstGeom>
        </p:spPr>
      </p:pic>
    </p:spTree>
    <p:extLst>
      <p:ext uri="{BB962C8B-B14F-4D97-AF65-F5344CB8AC3E}">
        <p14:creationId xmlns:p14="http://schemas.microsoft.com/office/powerpoint/2010/main" val="10949679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descr="China_horizon_short_color_v1.png"/>
          <p:cNvPicPr>
            <a:picLocks noChangeAspect="1"/>
          </p:cNvPicPr>
          <p:nvPr/>
        </p:nvPicPr>
        <p:blipFill>
          <a:blip r:embed="rId2" cstate="print"/>
          <a:stretch>
            <a:fillRect/>
          </a:stretch>
        </p:blipFill>
        <p:spPr>
          <a:xfrm>
            <a:off x="107504" y="5842748"/>
            <a:ext cx="2003611" cy="1015252"/>
          </a:xfrm>
          <a:prstGeom prst="rect">
            <a:avLst/>
          </a:prstGeom>
        </p:spPr>
      </p:pic>
      <p:sp>
        <p:nvSpPr>
          <p:cNvPr id="19" name="pole tekstowe 18"/>
          <p:cNvSpPr txBox="1"/>
          <p:nvPr/>
        </p:nvSpPr>
        <p:spPr>
          <a:xfrm>
            <a:off x="611560" y="1843514"/>
            <a:ext cx="3736033" cy="3380669"/>
          </a:xfrm>
          <a:prstGeom prst="rect">
            <a:avLst/>
          </a:prstGeom>
          <a:noFill/>
        </p:spPr>
        <p:txBody>
          <a:bodyPr wrap="square" lIns="91440" tIns="45720" rIns="91440" bIns="45720" rtlCol="0" anchor="t">
            <a:spAutoFit/>
          </a:bodyPr>
          <a:lstStyle/>
          <a:p>
            <a:pPr>
              <a:lnSpc>
                <a:spcPct val="150000"/>
              </a:lnSpc>
            </a:pPr>
            <a:r>
              <a:rPr lang="pl-PL" sz="1200" b="1" dirty="0"/>
              <a:t>1927 CREACIÓN DE SOVIETS EN JIANGXI</a:t>
            </a:r>
          </a:p>
          <a:p>
            <a:pPr>
              <a:lnSpc>
                <a:spcPct val="150000"/>
              </a:lnSpc>
            </a:pPr>
            <a:endParaRPr lang="pl-PL" sz="1200" b="1"/>
          </a:p>
          <a:p>
            <a:pPr>
              <a:lnSpc>
                <a:spcPct val="150000"/>
              </a:lnSpc>
            </a:pPr>
            <a:r>
              <a:rPr lang="pl-PL" sz="1200" b="1" dirty="0"/>
              <a:t>1935 TRAS LA LARGA MARCHA</a:t>
            </a:r>
          </a:p>
          <a:p>
            <a:pPr>
              <a:lnSpc>
                <a:spcPct val="150000"/>
              </a:lnSpc>
            </a:pPr>
            <a:r>
              <a:rPr lang="pl-PL" sz="1200" b="1" dirty="0"/>
              <a:t>YAN'AN (PROVINCIA DE SHAANXI)</a:t>
            </a:r>
          </a:p>
          <a:p>
            <a:pPr>
              <a:lnSpc>
                <a:spcPct val="150000"/>
              </a:lnSpc>
            </a:pPr>
            <a:endParaRPr lang="pl-PL" sz="1200" b="1"/>
          </a:p>
          <a:p>
            <a:pPr>
              <a:lnSpc>
                <a:spcPct val="150000"/>
              </a:lnSpc>
            </a:pPr>
            <a:r>
              <a:rPr lang="pl-PL" sz="1200" b="1" dirty="0"/>
              <a:t>CONCIENCIAR A LAS MUJERES CAMPESINAS</a:t>
            </a:r>
          </a:p>
          <a:p>
            <a:pPr>
              <a:lnSpc>
                <a:spcPct val="150000"/>
              </a:lnSpc>
            </a:pPr>
            <a:endParaRPr lang="pl-PL" sz="1200" b="1"/>
          </a:p>
          <a:p>
            <a:pPr>
              <a:lnSpc>
                <a:spcPct val="150000"/>
              </a:lnSpc>
            </a:pPr>
            <a:r>
              <a:rPr lang="pl-PL" sz="1200" b="1" dirty="0"/>
              <a:t>DIFICULTADES DE LA LUCHA CONTRA EL SISTEMA PATRIARCAL </a:t>
            </a:r>
          </a:p>
          <a:p>
            <a:pPr>
              <a:lnSpc>
                <a:spcPct val="150000"/>
              </a:lnSpc>
            </a:pPr>
            <a:endParaRPr lang="pl-PL" sz="1200" b="1"/>
          </a:p>
          <a:p>
            <a:pPr>
              <a:lnSpc>
                <a:spcPct val="150000"/>
              </a:lnSpc>
            </a:pPr>
            <a:r>
              <a:rPr lang="pl-PL" sz="1200" b="1" dirty="0"/>
              <a:t>"LAS MUJERES SOSTIENEN LA MITAD DEL CIELO"</a:t>
            </a:r>
          </a:p>
          <a:p>
            <a:pPr>
              <a:lnSpc>
                <a:spcPct val="150000"/>
              </a:lnSpc>
            </a:pPr>
            <a:endParaRPr lang="pl-PL" sz="1200" b="1"/>
          </a:p>
        </p:txBody>
      </p:sp>
      <p:sp>
        <p:nvSpPr>
          <p:cNvPr id="23" name="pole tekstowe 22"/>
          <p:cNvSpPr txBox="1"/>
          <p:nvPr/>
        </p:nvSpPr>
        <p:spPr>
          <a:xfrm>
            <a:off x="539552" y="188640"/>
            <a:ext cx="8363090" cy="523220"/>
          </a:xfrm>
          <a:prstGeom prst="rect">
            <a:avLst/>
          </a:prstGeom>
          <a:noFill/>
        </p:spPr>
        <p:txBody>
          <a:bodyPr wrap="square" lIns="91440" tIns="45720" rIns="91440" bIns="45720" rtlCol="0" anchor="t">
            <a:spAutoFit/>
          </a:bodyPr>
          <a:lstStyle/>
          <a:p>
            <a:r>
              <a:rPr lang="pl-PL" sz="2800" b="1" dirty="0"/>
              <a:t>PERIODO COMUNISTA (1949 – 197</a:t>
            </a:r>
            <a:r>
              <a:rPr lang="es-ES" sz="2800" b="1" dirty="0"/>
              <a:t>6</a:t>
            </a:r>
            <a:r>
              <a:rPr lang="pl-PL" sz="2800" b="1" dirty="0"/>
              <a:t>)</a:t>
            </a:r>
          </a:p>
        </p:txBody>
      </p:sp>
      <p:sp>
        <p:nvSpPr>
          <p:cNvPr id="11" name="Prostokąt 10"/>
          <p:cNvSpPr/>
          <p:nvPr/>
        </p:nvSpPr>
        <p:spPr>
          <a:xfrm>
            <a:off x="-108520" y="188640"/>
            <a:ext cx="395536" cy="792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2" name="Imagen 1" descr="Canto a Mao 2">
            <a:extLst>
              <a:ext uri="{FF2B5EF4-FFF2-40B4-BE49-F238E27FC236}">
                <a16:creationId xmlns:a16="http://schemas.microsoft.com/office/drawing/2014/main" id="{31744269-CAA2-F43C-9D2F-73B774B09F0E}"/>
              </a:ext>
            </a:extLst>
          </p:cNvPr>
          <p:cNvPicPr>
            <a:picLocks noChangeAspect="1"/>
          </p:cNvPicPr>
          <p:nvPr/>
        </p:nvPicPr>
        <p:blipFill>
          <a:blip r:embed="rId3"/>
          <a:stretch>
            <a:fillRect/>
          </a:stretch>
        </p:blipFill>
        <p:spPr>
          <a:xfrm>
            <a:off x="4444878" y="1328738"/>
            <a:ext cx="4029075" cy="4505325"/>
          </a:xfrm>
          <a:prstGeom prst="rect">
            <a:avLst/>
          </a:prstGeom>
        </p:spPr>
      </p:pic>
    </p:spTree>
    <p:extLst>
      <p:ext uri="{BB962C8B-B14F-4D97-AF65-F5344CB8AC3E}">
        <p14:creationId xmlns:p14="http://schemas.microsoft.com/office/powerpoint/2010/main" val="9396433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descr="China_horizon_short_color_v1.png"/>
          <p:cNvPicPr>
            <a:picLocks noChangeAspect="1"/>
          </p:cNvPicPr>
          <p:nvPr/>
        </p:nvPicPr>
        <p:blipFill>
          <a:blip r:embed="rId2" cstate="print"/>
          <a:stretch>
            <a:fillRect/>
          </a:stretch>
        </p:blipFill>
        <p:spPr>
          <a:xfrm>
            <a:off x="107504" y="5842748"/>
            <a:ext cx="2003611" cy="1015252"/>
          </a:xfrm>
          <a:prstGeom prst="rect">
            <a:avLst/>
          </a:prstGeom>
        </p:spPr>
      </p:pic>
      <p:sp>
        <p:nvSpPr>
          <p:cNvPr id="7" name="pole tekstowe 6"/>
          <p:cNvSpPr txBox="1"/>
          <p:nvPr/>
        </p:nvSpPr>
        <p:spPr>
          <a:xfrm>
            <a:off x="611560" y="2563594"/>
            <a:ext cx="3888432" cy="2345386"/>
          </a:xfrm>
          <a:prstGeom prst="rect">
            <a:avLst/>
          </a:prstGeom>
          <a:noFill/>
        </p:spPr>
        <p:txBody>
          <a:bodyPr wrap="square" lIns="91440" tIns="45720" rIns="91440" bIns="45720" rtlCol="0" anchor="t">
            <a:spAutoFit/>
          </a:bodyPr>
          <a:lstStyle/>
          <a:p>
            <a:pPr>
              <a:lnSpc>
                <a:spcPct val="150000"/>
              </a:lnSpc>
            </a:pPr>
            <a:r>
              <a:rPr lang="es-ES" sz="1100" dirty="0"/>
              <a:t>REFORMA AGRARIA</a:t>
            </a:r>
          </a:p>
          <a:p>
            <a:pPr>
              <a:lnSpc>
                <a:spcPct val="150000"/>
              </a:lnSpc>
            </a:pPr>
            <a:endParaRPr lang="es-ES" sz="1100" dirty="0"/>
          </a:p>
          <a:p>
            <a:pPr>
              <a:lnSpc>
                <a:spcPct val="150000"/>
              </a:lnSpc>
            </a:pPr>
            <a:r>
              <a:rPr lang="es-ES" sz="1100" dirty="0"/>
              <a:t>LEY DE MATRIMONIO DE 1950</a:t>
            </a:r>
          </a:p>
          <a:p>
            <a:pPr>
              <a:lnSpc>
                <a:spcPct val="150000"/>
              </a:lnSpc>
            </a:pPr>
            <a:endParaRPr lang="es-ES" sz="1100" dirty="0"/>
          </a:p>
          <a:p>
            <a:pPr>
              <a:lnSpc>
                <a:spcPct val="150000"/>
              </a:lnSpc>
            </a:pPr>
            <a:r>
              <a:rPr lang="es-ES" sz="1100" dirty="0"/>
              <a:t>LEY DE TRABAJO 1950</a:t>
            </a:r>
            <a:r>
              <a:rPr lang="pl-PL" sz="1100" dirty="0"/>
              <a:t> </a:t>
            </a:r>
            <a:endParaRPr lang="es-ES" sz="1100" dirty="0"/>
          </a:p>
          <a:p>
            <a:pPr>
              <a:lnSpc>
                <a:spcPct val="150000"/>
              </a:lnSpc>
            </a:pPr>
            <a:endParaRPr lang="pl-PL" sz="1100" dirty="0"/>
          </a:p>
          <a:p>
            <a:pPr>
              <a:lnSpc>
                <a:spcPct val="150000"/>
              </a:lnSpc>
            </a:pPr>
            <a:r>
              <a:rPr lang="es-ES" sz="1100" dirty="0"/>
              <a:t>RELACIONES IGUALITARIAS EN LA PAREJA</a:t>
            </a:r>
            <a:endParaRPr lang="pl-PL" sz="1100" dirty="0"/>
          </a:p>
          <a:p>
            <a:pPr>
              <a:lnSpc>
                <a:spcPct val="150000"/>
              </a:lnSpc>
            </a:pPr>
            <a:endParaRPr lang="pl-PL" sz="1100" dirty="0"/>
          </a:p>
          <a:p>
            <a:pPr>
              <a:lnSpc>
                <a:spcPct val="150000"/>
              </a:lnSpc>
            </a:pPr>
            <a:endParaRPr lang="pl-PL" sz="1100" dirty="0"/>
          </a:p>
        </p:txBody>
      </p:sp>
      <p:sp>
        <p:nvSpPr>
          <p:cNvPr id="19" name="pole tekstowe 18"/>
          <p:cNvSpPr txBox="1"/>
          <p:nvPr/>
        </p:nvSpPr>
        <p:spPr>
          <a:xfrm>
            <a:off x="611560" y="1843514"/>
            <a:ext cx="3888432" cy="313932"/>
          </a:xfrm>
          <a:prstGeom prst="rect">
            <a:avLst/>
          </a:prstGeom>
          <a:noFill/>
        </p:spPr>
        <p:txBody>
          <a:bodyPr wrap="square" lIns="91440" tIns="45720" rIns="91440" bIns="45720" rtlCol="0" anchor="t">
            <a:spAutoFit/>
          </a:bodyPr>
          <a:lstStyle/>
          <a:p>
            <a:pPr>
              <a:lnSpc>
                <a:spcPct val="150000"/>
              </a:lnSpc>
            </a:pPr>
            <a:r>
              <a:rPr lang="es-ES" sz="1100" b="1" dirty="0"/>
              <a:t>TRANSFORMACIONES</a:t>
            </a:r>
            <a:endParaRPr lang="pl-PL" sz="1100" b="1" dirty="0"/>
          </a:p>
        </p:txBody>
      </p:sp>
      <p:sp>
        <p:nvSpPr>
          <p:cNvPr id="20" name="Prostokąt 19"/>
          <p:cNvSpPr/>
          <p:nvPr/>
        </p:nvSpPr>
        <p:spPr>
          <a:xfrm>
            <a:off x="5148064" y="1830057"/>
            <a:ext cx="3384376" cy="33843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schemeClr val="tx1"/>
              </a:solidFill>
            </a:endParaRPr>
          </a:p>
        </p:txBody>
      </p:sp>
      <p:sp>
        <p:nvSpPr>
          <p:cNvPr id="21" name="pole tekstowe 20"/>
          <p:cNvSpPr txBox="1"/>
          <p:nvPr/>
        </p:nvSpPr>
        <p:spPr>
          <a:xfrm>
            <a:off x="5251672" y="1921397"/>
            <a:ext cx="3265244" cy="3665042"/>
          </a:xfrm>
          <a:prstGeom prst="rect">
            <a:avLst/>
          </a:prstGeom>
          <a:noFill/>
        </p:spPr>
        <p:txBody>
          <a:bodyPr wrap="square" lIns="91440" tIns="45720" rIns="91440" bIns="45720" rtlCol="0" anchor="t">
            <a:spAutoFit/>
          </a:bodyPr>
          <a:lstStyle/>
          <a:p>
            <a:pPr>
              <a:lnSpc>
                <a:spcPct val="150000"/>
              </a:lnSpc>
            </a:pPr>
            <a:r>
              <a:rPr lang="es-ES" sz="1200" b="1" i="1" dirty="0">
                <a:solidFill>
                  <a:schemeClr val="tx2"/>
                </a:solidFill>
                <a:latin typeface="Palatino Linotype"/>
              </a:rPr>
              <a:t>FEMINISTAS ESTATALES SOCIALISTAS</a:t>
            </a:r>
            <a:endParaRPr lang="pl-PL" sz="1200" b="1" i="1" dirty="0">
              <a:solidFill>
                <a:schemeClr val="tx2"/>
              </a:solidFill>
              <a:latin typeface="Palatino Linotype" pitchFamily="18" charset="0"/>
            </a:endParaRPr>
          </a:p>
          <a:p>
            <a:pPr>
              <a:lnSpc>
                <a:spcPct val="150000"/>
              </a:lnSpc>
            </a:pPr>
            <a:endParaRPr lang="pl-PL" sz="1200" b="1" i="1" dirty="0">
              <a:solidFill>
                <a:schemeClr val="tx2"/>
              </a:solidFill>
              <a:latin typeface="Palatino Linotype" pitchFamily="18" charset="0"/>
            </a:endParaRPr>
          </a:p>
          <a:p>
            <a:pPr>
              <a:lnSpc>
                <a:spcPct val="150000"/>
              </a:lnSpc>
            </a:pPr>
            <a:r>
              <a:rPr lang="es-ES" sz="1200" i="1" dirty="0">
                <a:solidFill>
                  <a:schemeClr val="tx2"/>
                </a:solidFill>
                <a:latin typeface="Palatino Linotype"/>
              </a:rPr>
              <a:t>NO IDENTIDAD REVOLUCIONARIA GENERIZADA</a:t>
            </a:r>
          </a:p>
          <a:p>
            <a:pPr>
              <a:lnSpc>
                <a:spcPct val="150000"/>
              </a:lnSpc>
            </a:pPr>
            <a:endParaRPr lang="es-ES" sz="1200" i="1" dirty="0">
              <a:solidFill>
                <a:schemeClr val="tx2"/>
              </a:solidFill>
              <a:latin typeface="Palatino Linotype"/>
            </a:endParaRPr>
          </a:p>
          <a:p>
            <a:pPr>
              <a:lnSpc>
                <a:spcPct val="150000"/>
              </a:lnSpc>
            </a:pPr>
            <a:r>
              <a:rPr lang="es-ES" sz="1200" i="1" dirty="0">
                <a:solidFill>
                  <a:schemeClr val="tx2"/>
                </a:solidFill>
                <a:latin typeface="Palatino Linotype"/>
              </a:rPr>
              <a:t>FULIAN </a:t>
            </a:r>
            <a:r>
              <a:rPr lang="zh-CN" altLang="es-ES" sz="1200" i="1" dirty="0">
                <a:solidFill>
                  <a:schemeClr val="tx2"/>
                </a:solidFill>
                <a:latin typeface="Palatino Linotype"/>
              </a:rPr>
              <a:t>妇联</a:t>
            </a:r>
            <a:r>
              <a:rPr lang="es-ES" sz="1200" i="1" dirty="0">
                <a:solidFill>
                  <a:schemeClr val="tx2"/>
                </a:solidFill>
                <a:latin typeface="Palatino Linotype"/>
              </a:rPr>
              <a:t>– ALL CHINA WOMEN’S FEDERATION </a:t>
            </a:r>
          </a:p>
          <a:p>
            <a:pPr>
              <a:lnSpc>
                <a:spcPct val="150000"/>
              </a:lnSpc>
            </a:pPr>
            <a:endParaRPr lang="es-ES" sz="1200" i="1" dirty="0">
              <a:solidFill>
                <a:schemeClr val="tx2"/>
              </a:solidFill>
              <a:latin typeface="Palatino Linotype"/>
            </a:endParaRPr>
          </a:p>
          <a:p>
            <a:pPr>
              <a:lnSpc>
                <a:spcPct val="150000"/>
              </a:lnSpc>
            </a:pPr>
            <a:r>
              <a:rPr lang="es-ES" sz="1200" i="1" dirty="0">
                <a:solidFill>
                  <a:schemeClr val="tx2"/>
                </a:solidFill>
                <a:latin typeface="Palatino Linotype"/>
              </a:rPr>
              <a:t>DONG (2013) PREVIENE SOBRE LEER EL PASADO CON CATEGORÍAS DEL PRESENTE</a:t>
            </a:r>
            <a:endParaRPr lang="pl-PL" sz="1200" i="1" dirty="0">
              <a:solidFill>
                <a:schemeClr val="tx2"/>
              </a:solidFill>
              <a:latin typeface="Palatino Linotype" pitchFamily="18" charset="0"/>
            </a:endParaRPr>
          </a:p>
          <a:p>
            <a:pPr>
              <a:lnSpc>
                <a:spcPct val="150000"/>
              </a:lnSpc>
            </a:pPr>
            <a:endParaRPr lang="pl-PL" sz="1200" i="1" dirty="0">
              <a:solidFill>
                <a:schemeClr val="tx2"/>
              </a:solidFill>
              <a:latin typeface="Palatino Linotype" pitchFamily="18" charset="0"/>
            </a:endParaRPr>
          </a:p>
          <a:p>
            <a:pPr>
              <a:lnSpc>
                <a:spcPct val="150000"/>
              </a:lnSpc>
            </a:pPr>
            <a:endParaRPr lang="pl-PL" sz="1200" i="1" dirty="0">
              <a:solidFill>
                <a:schemeClr val="accent3"/>
              </a:solidFill>
              <a:latin typeface="Palatino Linotype" pitchFamily="18" charset="0"/>
            </a:endParaRPr>
          </a:p>
        </p:txBody>
      </p:sp>
      <p:sp>
        <p:nvSpPr>
          <p:cNvPr id="23" name="pole tekstowe 22"/>
          <p:cNvSpPr txBox="1"/>
          <p:nvPr/>
        </p:nvSpPr>
        <p:spPr>
          <a:xfrm>
            <a:off x="828919" y="503675"/>
            <a:ext cx="6868246" cy="954107"/>
          </a:xfrm>
          <a:prstGeom prst="rect">
            <a:avLst/>
          </a:prstGeom>
          <a:noFill/>
        </p:spPr>
        <p:txBody>
          <a:bodyPr wrap="square" lIns="91440" tIns="45720" rIns="91440" bIns="45720" rtlCol="0" anchor="t">
            <a:spAutoFit/>
          </a:bodyPr>
          <a:lstStyle/>
          <a:p>
            <a:r>
              <a:rPr lang="pl-PL" sz="2800" b="1" dirty="0"/>
              <a:t>PERIODO COMUNISTA (1949-197</a:t>
            </a:r>
            <a:r>
              <a:rPr lang="es-ES" sz="2800" b="1" dirty="0"/>
              <a:t>6</a:t>
            </a:r>
            <a:r>
              <a:rPr lang="pl-PL" sz="2800" b="1" dirty="0"/>
              <a:t>)</a:t>
            </a:r>
          </a:p>
          <a:p>
            <a:r>
              <a:rPr lang="pl-PL" sz="2800" b="1" dirty="0"/>
              <a:t> </a:t>
            </a:r>
          </a:p>
        </p:txBody>
      </p:sp>
      <p:sp>
        <p:nvSpPr>
          <p:cNvPr id="11" name="Prostokąt 10"/>
          <p:cNvSpPr/>
          <p:nvPr/>
        </p:nvSpPr>
        <p:spPr>
          <a:xfrm>
            <a:off x="-108520" y="188640"/>
            <a:ext cx="395536" cy="792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35507386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7C6ED7-0CB8-213B-F1F6-4AAB510F5883}"/>
            </a:ext>
          </a:extLst>
        </p:cNvPr>
        <p:cNvGrpSpPr/>
        <p:nvPr/>
      </p:nvGrpSpPr>
      <p:grpSpPr>
        <a:xfrm>
          <a:off x="0" y="0"/>
          <a:ext cx="0" cy="0"/>
          <a:chOff x="0" y="0"/>
          <a:chExt cx="0" cy="0"/>
        </a:xfrm>
      </p:grpSpPr>
      <p:pic>
        <p:nvPicPr>
          <p:cNvPr id="6" name="Obraz 5" descr="China_horizon_short_color_v1.png">
            <a:extLst>
              <a:ext uri="{FF2B5EF4-FFF2-40B4-BE49-F238E27FC236}">
                <a16:creationId xmlns:a16="http://schemas.microsoft.com/office/drawing/2014/main" id="{466F9F49-2DA9-9348-A39C-74C2C71ED291}"/>
              </a:ext>
            </a:extLst>
          </p:cNvPr>
          <p:cNvPicPr>
            <a:picLocks noChangeAspect="1"/>
          </p:cNvPicPr>
          <p:nvPr/>
        </p:nvPicPr>
        <p:blipFill>
          <a:blip r:embed="rId2" cstate="print"/>
          <a:stretch>
            <a:fillRect/>
          </a:stretch>
        </p:blipFill>
        <p:spPr>
          <a:xfrm>
            <a:off x="107504" y="5842748"/>
            <a:ext cx="2003611" cy="1015252"/>
          </a:xfrm>
          <a:prstGeom prst="rect">
            <a:avLst/>
          </a:prstGeom>
        </p:spPr>
      </p:pic>
      <p:sp>
        <p:nvSpPr>
          <p:cNvPr id="7" name="pole tekstowe 6">
            <a:extLst>
              <a:ext uri="{FF2B5EF4-FFF2-40B4-BE49-F238E27FC236}">
                <a16:creationId xmlns:a16="http://schemas.microsoft.com/office/drawing/2014/main" id="{E6F1DF13-33C8-49FA-148A-E725BB43B7FB}"/>
              </a:ext>
            </a:extLst>
          </p:cNvPr>
          <p:cNvSpPr txBox="1"/>
          <p:nvPr/>
        </p:nvSpPr>
        <p:spPr>
          <a:xfrm>
            <a:off x="611560" y="2563594"/>
            <a:ext cx="3888432" cy="567976"/>
          </a:xfrm>
          <a:prstGeom prst="rect">
            <a:avLst/>
          </a:prstGeom>
          <a:noFill/>
        </p:spPr>
        <p:txBody>
          <a:bodyPr wrap="square" lIns="91440" tIns="45720" rIns="91440" bIns="45720" rtlCol="0" anchor="t">
            <a:spAutoFit/>
          </a:bodyPr>
          <a:lstStyle/>
          <a:p>
            <a:pPr>
              <a:lnSpc>
                <a:spcPct val="150000"/>
              </a:lnSpc>
            </a:pPr>
            <a:endParaRPr lang="pl-PL" sz="1100" dirty="0"/>
          </a:p>
          <a:p>
            <a:pPr>
              <a:lnSpc>
                <a:spcPct val="150000"/>
              </a:lnSpc>
            </a:pPr>
            <a:endParaRPr lang="pl-PL" sz="1100" dirty="0"/>
          </a:p>
        </p:txBody>
      </p:sp>
      <p:sp>
        <p:nvSpPr>
          <p:cNvPr id="20" name="Prostokąt 19">
            <a:extLst>
              <a:ext uri="{FF2B5EF4-FFF2-40B4-BE49-F238E27FC236}">
                <a16:creationId xmlns:a16="http://schemas.microsoft.com/office/drawing/2014/main" id="{1BCBB294-E566-1C55-0D31-96637F1C4640}"/>
              </a:ext>
            </a:extLst>
          </p:cNvPr>
          <p:cNvSpPr/>
          <p:nvPr/>
        </p:nvSpPr>
        <p:spPr>
          <a:xfrm>
            <a:off x="5148064" y="1830057"/>
            <a:ext cx="3384376" cy="33843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schemeClr val="tx1"/>
              </a:solidFill>
            </a:endParaRPr>
          </a:p>
        </p:txBody>
      </p:sp>
      <p:sp>
        <p:nvSpPr>
          <p:cNvPr id="21" name="pole tekstowe 20">
            <a:extLst>
              <a:ext uri="{FF2B5EF4-FFF2-40B4-BE49-F238E27FC236}">
                <a16:creationId xmlns:a16="http://schemas.microsoft.com/office/drawing/2014/main" id="{82287364-2FFB-44D9-B56B-F05865964E75}"/>
              </a:ext>
            </a:extLst>
          </p:cNvPr>
          <p:cNvSpPr txBox="1"/>
          <p:nvPr/>
        </p:nvSpPr>
        <p:spPr>
          <a:xfrm>
            <a:off x="5148064" y="1818482"/>
            <a:ext cx="3265244" cy="3665042"/>
          </a:xfrm>
          <a:prstGeom prst="rect">
            <a:avLst/>
          </a:prstGeom>
          <a:noFill/>
        </p:spPr>
        <p:txBody>
          <a:bodyPr wrap="square" lIns="91440" tIns="45720" rIns="91440" bIns="45720" rtlCol="0" anchor="t">
            <a:spAutoFit/>
          </a:bodyPr>
          <a:lstStyle/>
          <a:p>
            <a:pPr>
              <a:lnSpc>
                <a:spcPct val="150000"/>
              </a:lnSpc>
            </a:pPr>
            <a:r>
              <a:rPr lang="es-ES" sz="1200" b="1" i="1" dirty="0">
                <a:solidFill>
                  <a:schemeClr val="tx2"/>
                </a:solidFill>
                <a:latin typeface="Palatino Linotype"/>
              </a:rPr>
              <a:t>¿POLÍTICAS VERTICALISTAS?</a:t>
            </a:r>
            <a:endParaRPr lang="pl-PL" sz="1200" b="1" i="1" dirty="0">
              <a:solidFill>
                <a:schemeClr val="tx2"/>
              </a:solidFill>
              <a:latin typeface="Palatino Linotype" pitchFamily="18" charset="0"/>
            </a:endParaRPr>
          </a:p>
          <a:p>
            <a:pPr>
              <a:lnSpc>
                <a:spcPct val="150000"/>
              </a:lnSpc>
            </a:pPr>
            <a:endParaRPr lang="pl-PL" sz="1200" b="1" i="1" dirty="0">
              <a:solidFill>
                <a:schemeClr val="tx2"/>
              </a:solidFill>
              <a:latin typeface="Palatino Linotype" pitchFamily="18" charset="0"/>
            </a:endParaRPr>
          </a:p>
          <a:p>
            <a:pPr>
              <a:lnSpc>
                <a:spcPct val="150000"/>
              </a:lnSpc>
            </a:pPr>
            <a:r>
              <a:rPr lang="es-ES" sz="1200" i="1" dirty="0">
                <a:solidFill>
                  <a:schemeClr val="tx2"/>
                </a:solidFill>
                <a:latin typeface="Palatino Linotype"/>
              </a:rPr>
              <a:t>¿PASIVA LIBERACIÓN DE LAS MUJERES?</a:t>
            </a:r>
          </a:p>
          <a:p>
            <a:pPr>
              <a:lnSpc>
                <a:spcPct val="150000"/>
              </a:lnSpc>
            </a:pPr>
            <a:endParaRPr lang="es-ES" sz="1200" i="1" dirty="0">
              <a:solidFill>
                <a:schemeClr val="tx2"/>
              </a:solidFill>
              <a:latin typeface="Palatino Linotype"/>
            </a:endParaRPr>
          </a:p>
          <a:p>
            <a:pPr>
              <a:lnSpc>
                <a:spcPct val="150000"/>
              </a:lnSpc>
            </a:pPr>
            <a:r>
              <a:rPr lang="es-ES" sz="1200" i="1" dirty="0">
                <a:solidFill>
                  <a:schemeClr val="tx2"/>
                </a:solidFill>
                <a:latin typeface="Palatino Linotype"/>
              </a:rPr>
              <a:t>FEMINISTAS ESTATALES EN UN CONTEXTO DESIGUAL DE PODER</a:t>
            </a:r>
          </a:p>
          <a:p>
            <a:pPr>
              <a:lnSpc>
                <a:spcPct val="150000"/>
              </a:lnSpc>
            </a:pPr>
            <a:endParaRPr lang="es-ES" sz="1200" i="1" dirty="0">
              <a:solidFill>
                <a:schemeClr val="tx2"/>
              </a:solidFill>
              <a:latin typeface="Palatino Linotype"/>
            </a:endParaRPr>
          </a:p>
          <a:p>
            <a:pPr>
              <a:lnSpc>
                <a:spcPct val="150000"/>
              </a:lnSpc>
            </a:pPr>
            <a:r>
              <a:rPr lang="es-ES" sz="1200" i="1" dirty="0">
                <a:solidFill>
                  <a:schemeClr val="tx2"/>
                </a:solidFill>
                <a:latin typeface="Palatino Linotype"/>
              </a:rPr>
              <a:t>POLÍTICAS DE OCULTAMIENTO</a:t>
            </a:r>
            <a:endParaRPr lang="pl-PL" sz="1200" i="1" dirty="0">
              <a:solidFill>
                <a:schemeClr val="tx2"/>
              </a:solidFill>
              <a:latin typeface="Palatino Linotype" pitchFamily="18" charset="0"/>
            </a:endParaRPr>
          </a:p>
          <a:p>
            <a:pPr>
              <a:lnSpc>
                <a:spcPct val="150000"/>
              </a:lnSpc>
            </a:pPr>
            <a:endParaRPr lang="es-ES" sz="1200" i="1" dirty="0">
              <a:solidFill>
                <a:schemeClr val="tx2"/>
              </a:solidFill>
              <a:latin typeface="Palatino Linotype" pitchFamily="18" charset="0"/>
            </a:endParaRPr>
          </a:p>
          <a:p>
            <a:pPr>
              <a:lnSpc>
                <a:spcPct val="150000"/>
              </a:lnSpc>
            </a:pPr>
            <a:r>
              <a:rPr lang="es-ES" sz="1200" i="1" dirty="0">
                <a:solidFill>
                  <a:schemeClr val="tx2"/>
                </a:solidFill>
                <a:latin typeface="Palatino Linotype" pitchFamily="18" charset="0"/>
              </a:rPr>
              <a:t>EJERCICIO DE LA AUTO-MODESTIA</a:t>
            </a:r>
            <a:endParaRPr lang="pl-PL" sz="1200" i="1" dirty="0">
              <a:solidFill>
                <a:schemeClr val="tx2"/>
              </a:solidFill>
              <a:latin typeface="Palatino Linotype" pitchFamily="18" charset="0"/>
            </a:endParaRPr>
          </a:p>
          <a:p>
            <a:pPr>
              <a:lnSpc>
                <a:spcPct val="150000"/>
              </a:lnSpc>
            </a:pPr>
            <a:endParaRPr lang="es-ES" sz="1200" i="1" dirty="0">
              <a:solidFill>
                <a:schemeClr val="tx2"/>
              </a:solidFill>
              <a:latin typeface="Palatino Linotype" pitchFamily="18" charset="0"/>
            </a:endParaRPr>
          </a:p>
          <a:p>
            <a:pPr>
              <a:lnSpc>
                <a:spcPct val="150000"/>
              </a:lnSpc>
            </a:pPr>
            <a:r>
              <a:rPr lang="es-ES" sz="1200" i="1" dirty="0">
                <a:solidFill>
                  <a:schemeClr val="tx2"/>
                </a:solidFill>
                <a:latin typeface="Palatino Linotype" pitchFamily="18" charset="0"/>
              </a:rPr>
              <a:t>SUPRESIÓN REVOLUCIÓN CULTURAL</a:t>
            </a:r>
            <a:endParaRPr lang="pl-PL" sz="1200" i="1" dirty="0">
              <a:solidFill>
                <a:schemeClr val="tx2"/>
              </a:solidFill>
              <a:latin typeface="Palatino Linotype" pitchFamily="18" charset="0"/>
            </a:endParaRPr>
          </a:p>
          <a:p>
            <a:pPr>
              <a:lnSpc>
                <a:spcPct val="150000"/>
              </a:lnSpc>
            </a:pPr>
            <a:endParaRPr lang="pl-PL" sz="1200" i="1" dirty="0">
              <a:solidFill>
                <a:schemeClr val="accent3"/>
              </a:solidFill>
              <a:latin typeface="Palatino Linotype" pitchFamily="18" charset="0"/>
            </a:endParaRPr>
          </a:p>
        </p:txBody>
      </p:sp>
      <p:sp>
        <p:nvSpPr>
          <p:cNvPr id="23" name="pole tekstowe 22">
            <a:extLst>
              <a:ext uri="{FF2B5EF4-FFF2-40B4-BE49-F238E27FC236}">
                <a16:creationId xmlns:a16="http://schemas.microsoft.com/office/drawing/2014/main" id="{6ACA9010-C14D-3F36-B728-1354DC573D10}"/>
              </a:ext>
            </a:extLst>
          </p:cNvPr>
          <p:cNvSpPr txBox="1"/>
          <p:nvPr/>
        </p:nvSpPr>
        <p:spPr>
          <a:xfrm>
            <a:off x="611560" y="366684"/>
            <a:ext cx="7180762" cy="954107"/>
          </a:xfrm>
          <a:prstGeom prst="rect">
            <a:avLst/>
          </a:prstGeom>
          <a:noFill/>
        </p:spPr>
        <p:txBody>
          <a:bodyPr wrap="square" lIns="91440" tIns="45720" rIns="91440" bIns="45720" rtlCol="0" anchor="t">
            <a:spAutoFit/>
          </a:bodyPr>
          <a:lstStyle/>
          <a:p>
            <a:r>
              <a:rPr lang="es-ES" sz="2800" b="1" dirty="0"/>
              <a:t>WANG ZHENG (2017)</a:t>
            </a:r>
            <a:endParaRPr lang="pl-PL" sz="2800" b="1" dirty="0"/>
          </a:p>
          <a:p>
            <a:r>
              <a:rPr lang="pl-PL" sz="2800" b="1" dirty="0"/>
              <a:t> </a:t>
            </a:r>
          </a:p>
        </p:txBody>
      </p:sp>
      <p:sp>
        <p:nvSpPr>
          <p:cNvPr id="11" name="Prostokąt 10">
            <a:extLst>
              <a:ext uri="{FF2B5EF4-FFF2-40B4-BE49-F238E27FC236}">
                <a16:creationId xmlns:a16="http://schemas.microsoft.com/office/drawing/2014/main" id="{63FFC39E-41AC-4D2E-9E16-19F3C0B48F9D}"/>
              </a:ext>
            </a:extLst>
          </p:cNvPr>
          <p:cNvSpPr/>
          <p:nvPr/>
        </p:nvSpPr>
        <p:spPr>
          <a:xfrm>
            <a:off x="-108520" y="188640"/>
            <a:ext cx="395536" cy="792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3" name="Imagen 2" descr="Imagen que contiene niño, pequeño, joven, niña&#10;&#10;Descripción generada automáticamente">
            <a:extLst>
              <a:ext uri="{FF2B5EF4-FFF2-40B4-BE49-F238E27FC236}">
                <a16:creationId xmlns:a16="http://schemas.microsoft.com/office/drawing/2014/main" id="{5A28D8CC-6636-9215-2D71-CCB180B8AF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6565" y="1202572"/>
            <a:ext cx="3265244" cy="4758396"/>
          </a:xfrm>
          <a:prstGeom prst="rect">
            <a:avLst/>
          </a:prstGeom>
        </p:spPr>
      </p:pic>
    </p:spTree>
    <p:extLst>
      <p:ext uri="{BB962C8B-B14F-4D97-AF65-F5344CB8AC3E}">
        <p14:creationId xmlns:p14="http://schemas.microsoft.com/office/powerpoint/2010/main" val="23809281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896970-6F5C-5684-A124-E1FB1848A636}"/>
            </a:ext>
          </a:extLst>
        </p:cNvPr>
        <p:cNvGrpSpPr/>
        <p:nvPr/>
      </p:nvGrpSpPr>
      <p:grpSpPr>
        <a:xfrm>
          <a:off x="0" y="0"/>
          <a:ext cx="0" cy="0"/>
          <a:chOff x="0" y="0"/>
          <a:chExt cx="0" cy="0"/>
        </a:xfrm>
      </p:grpSpPr>
      <p:pic>
        <p:nvPicPr>
          <p:cNvPr id="6" name="Obraz 5" descr="China_horizon_short_color_v1.png">
            <a:extLst>
              <a:ext uri="{FF2B5EF4-FFF2-40B4-BE49-F238E27FC236}">
                <a16:creationId xmlns:a16="http://schemas.microsoft.com/office/drawing/2014/main" id="{3A594E8E-7ACC-C9A0-54A0-E68580DB7436}"/>
              </a:ext>
            </a:extLst>
          </p:cNvPr>
          <p:cNvPicPr>
            <a:picLocks noChangeAspect="1"/>
          </p:cNvPicPr>
          <p:nvPr/>
        </p:nvPicPr>
        <p:blipFill>
          <a:blip r:embed="rId2" cstate="print"/>
          <a:stretch>
            <a:fillRect/>
          </a:stretch>
        </p:blipFill>
        <p:spPr>
          <a:xfrm>
            <a:off x="107504" y="5842748"/>
            <a:ext cx="2003611" cy="1015252"/>
          </a:xfrm>
          <a:prstGeom prst="rect">
            <a:avLst/>
          </a:prstGeom>
        </p:spPr>
      </p:pic>
      <p:sp>
        <p:nvSpPr>
          <p:cNvPr id="7" name="pole tekstowe 6">
            <a:extLst>
              <a:ext uri="{FF2B5EF4-FFF2-40B4-BE49-F238E27FC236}">
                <a16:creationId xmlns:a16="http://schemas.microsoft.com/office/drawing/2014/main" id="{09612A3A-91C2-76DC-1F37-B2BFD77C831D}"/>
              </a:ext>
            </a:extLst>
          </p:cNvPr>
          <p:cNvSpPr txBox="1"/>
          <p:nvPr/>
        </p:nvSpPr>
        <p:spPr>
          <a:xfrm>
            <a:off x="609662" y="2446530"/>
            <a:ext cx="3888432" cy="3107133"/>
          </a:xfrm>
          <a:prstGeom prst="rect">
            <a:avLst/>
          </a:prstGeom>
          <a:noFill/>
        </p:spPr>
        <p:txBody>
          <a:bodyPr wrap="square" lIns="91440" tIns="45720" rIns="91440" bIns="45720" rtlCol="0" anchor="t">
            <a:spAutoFit/>
          </a:bodyPr>
          <a:lstStyle/>
          <a:p>
            <a:pPr>
              <a:lnSpc>
                <a:spcPct val="150000"/>
              </a:lnSpc>
            </a:pPr>
            <a:r>
              <a:rPr lang="es-ES" sz="1100" dirty="0"/>
              <a:t>AUMENTAR PRODUCCIÓN, REDUCIR POBLACIÓN</a:t>
            </a:r>
          </a:p>
          <a:p>
            <a:pPr>
              <a:lnSpc>
                <a:spcPct val="150000"/>
              </a:lnSpc>
            </a:pPr>
            <a:endParaRPr lang="es-ES" sz="1100" dirty="0"/>
          </a:p>
          <a:p>
            <a:pPr>
              <a:lnSpc>
                <a:spcPct val="150000"/>
              </a:lnSpc>
            </a:pPr>
            <a:r>
              <a:rPr lang="es-ES" sz="1100" dirty="0"/>
              <a:t>POLÍTICA DEL HIJO ÚNICO (1979)</a:t>
            </a:r>
          </a:p>
          <a:p>
            <a:pPr>
              <a:lnSpc>
                <a:spcPct val="150000"/>
              </a:lnSpc>
            </a:pPr>
            <a:endParaRPr lang="es-ES" sz="1100" dirty="0"/>
          </a:p>
          <a:p>
            <a:pPr>
              <a:lnSpc>
                <a:spcPct val="150000"/>
              </a:lnSpc>
            </a:pPr>
            <a:r>
              <a:rPr lang="es-ES" sz="1100" dirty="0"/>
              <a:t>LLAMADA MUJERES CONSTRUCCIÓN ESTADO DESARROLLISTA</a:t>
            </a:r>
          </a:p>
          <a:p>
            <a:pPr>
              <a:lnSpc>
                <a:spcPct val="150000"/>
              </a:lnSpc>
            </a:pPr>
            <a:endParaRPr lang="es-ES" sz="1100" dirty="0"/>
          </a:p>
          <a:p>
            <a:pPr>
              <a:lnSpc>
                <a:spcPct val="150000"/>
              </a:lnSpc>
            </a:pPr>
            <a:r>
              <a:rPr lang="es-ES" sz="1100" dirty="0"/>
              <a:t>PROFUNDIZACIÓN DESIGUALDADES – RETROCESO DERECHOS</a:t>
            </a:r>
          </a:p>
          <a:p>
            <a:pPr>
              <a:lnSpc>
                <a:spcPct val="150000"/>
              </a:lnSpc>
            </a:pPr>
            <a:endParaRPr lang="es-ES" sz="1100" dirty="0"/>
          </a:p>
          <a:p>
            <a:pPr>
              <a:lnSpc>
                <a:spcPct val="150000"/>
              </a:lnSpc>
            </a:pPr>
            <a:r>
              <a:rPr lang="es-ES" sz="1100" dirty="0"/>
              <a:t>REPRESENTACIONES TRADICIONALES ROL FEMENINO</a:t>
            </a:r>
            <a:endParaRPr lang="pl-PL" sz="1100" dirty="0"/>
          </a:p>
          <a:p>
            <a:pPr>
              <a:lnSpc>
                <a:spcPct val="150000"/>
              </a:lnSpc>
            </a:pPr>
            <a:endParaRPr lang="pl-PL" sz="1100" dirty="0"/>
          </a:p>
        </p:txBody>
      </p:sp>
      <p:sp>
        <p:nvSpPr>
          <p:cNvPr id="19" name="pole tekstowe 18">
            <a:extLst>
              <a:ext uri="{FF2B5EF4-FFF2-40B4-BE49-F238E27FC236}">
                <a16:creationId xmlns:a16="http://schemas.microsoft.com/office/drawing/2014/main" id="{6C42CBC9-33DE-D56C-69F8-998B70C8B31E}"/>
              </a:ext>
            </a:extLst>
          </p:cNvPr>
          <p:cNvSpPr txBox="1"/>
          <p:nvPr/>
        </p:nvSpPr>
        <p:spPr>
          <a:xfrm>
            <a:off x="611560" y="1843514"/>
            <a:ext cx="3888432" cy="313932"/>
          </a:xfrm>
          <a:prstGeom prst="rect">
            <a:avLst/>
          </a:prstGeom>
          <a:noFill/>
        </p:spPr>
        <p:txBody>
          <a:bodyPr wrap="square" lIns="91440" tIns="45720" rIns="91440" bIns="45720" rtlCol="0" anchor="t">
            <a:spAutoFit/>
          </a:bodyPr>
          <a:lstStyle/>
          <a:p>
            <a:pPr>
              <a:lnSpc>
                <a:spcPct val="150000"/>
              </a:lnSpc>
            </a:pPr>
            <a:r>
              <a:rPr lang="es-ES" sz="1100" b="1" dirty="0"/>
              <a:t>REFORMAS ECONÓMICAS (1978)</a:t>
            </a:r>
            <a:endParaRPr lang="pl-PL" sz="1100" b="1" dirty="0"/>
          </a:p>
        </p:txBody>
      </p:sp>
      <p:sp>
        <p:nvSpPr>
          <p:cNvPr id="20" name="Prostokąt 19">
            <a:extLst>
              <a:ext uri="{FF2B5EF4-FFF2-40B4-BE49-F238E27FC236}">
                <a16:creationId xmlns:a16="http://schemas.microsoft.com/office/drawing/2014/main" id="{C0CE7EA1-A7A9-963C-0524-625ABF604136}"/>
              </a:ext>
            </a:extLst>
          </p:cNvPr>
          <p:cNvSpPr/>
          <p:nvPr/>
        </p:nvSpPr>
        <p:spPr>
          <a:xfrm>
            <a:off x="5148064" y="1830057"/>
            <a:ext cx="3384376" cy="33843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schemeClr val="tx1"/>
              </a:solidFill>
            </a:endParaRPr>
          </a:p>
        </p:txBody>
      </p:sp>
      <p:sp>
        <p:nvSpPr>
          <p:cNvPr id="21" name="pole tekstowe 20">
            <a:extLst>
              <a:ext uri="{FF2B5EF4-FFF2-40B4-BE49-F238E27FC236}">
                <a16:creationId xmlns:a16="http://schemas.microsoft.com/office/drawing/2014/main" id="{F4558CA1-5FA5-1F97-C807-E275146B6F4F}"/>
              </a:ext>
            </a:extLst>
          </p:cNvPr>
          <p:cNvSpPr txBox="1"/>
          <p:nvPr/>
        </p:nvSpPr>
        <p:spPr>
          <a:xfrm>
            <a:off x="5251672" y="1921397"/>
            <a:ext cx="3265244" cy="3665042"/>
          </a:xfrm>
          <a:prstGeom prst="rect">
            <a:avLst/>
          </a:prstGeom>
          <a:noFill/>
        </p:spPr>
        <p:txBody>
          <a:bodyPr wrap="square" lIns="91440" tIns="45720" rIns="91440" bIns="45720" rtlCol="0" anchor="t">
            <a:spAutoFit/>
          </a:bodyPr>
          <a:lstStyle/>
          <a:p>
            <a:pPr>
              <a:lnSpc>
                <a:spcPct val="150000"/>
              </a:lnSpc>
            </a:pPr>
            <a:r>
              <a:rPr lang="es-ES" sz="1200" i="1" dirty="0">
                <a:solidFill>
                  <a:schemeClr val="tx2"/>
                </a:solidFill>
                <a:latin typeface="Palatino Linotype"/>
              </a:rPr>
              <a:t>REPRESENTACIONES TRADICIONALES ROL FEMENINO</a:t>
            </a:r>
            <a:endParaRPr lang="pl-PL" sz="1200" i="1" dirty="0">
              <a:solidFill>
                <a:schemeClr val="tx2"/>
              </a:solidFill>
              <a:latin typeface="Palatino Linotype" pitchFamily="18" charset="0"/>
            </a:endParaRPr>
          </a:p>
          <a:p>
            <a:pPr>
              <a:lnSpc>
                <a:spcPct val="150000"/>
              </a:lnSpc>
            </a:pPr>
            <a:endParaRPr lang="es-ES" sz="1200" b="1" i="1" dirty="0">
              <a:solidFill>
                <a:schemeClr val="tx2"/>
              </a:solidFill>
              <a:latin typeface="Palatino Linotype" pitchFamily="18" charset="0"/>
            </a:endParaRPr>
          </a:p>
          <a:p>
            <a:pPr>
              <a:lnSpc>
                <a:spcPct val="150000"/>
              </a:lnSpc>
            </a:pPr>
            <a:r>
              <a:rPr lang="es-ES" sz="1200" i="1" dirty="0">
                <a:solidFill>
                  <a:schemeClr val="tx2"/>
                </a:solidFill>
                <a:latin typeface="Palatino Linotype" pitchFamily="18" charset="0"/>
              </a:rPr>
              <a:t>REFUERZO DIFERENCIA (BUENA MADRE ESPOSA VIRTUOSA)</a:t>
            </a:r>
            <a:br>
              <a:rPr lang="es-ES" sz="1200" b="1" i="1" dirty="0">
                <a:solidFill>
                  <a:schemeClr val="tx2"/>
                </a:solidFill>
                <a:latin typeface="Palatino Linotype" pitchFamily="18" charset="0"/>
              </a:rPr>
            </a:br>
            <a:endParaRPr lang="es-ES" sz="1200" i="1" dirty="0">
              <a:solidFill>
                <a:schemeClr val="tx2"/>
              </a:solidFill>
              <a:latin typeface="Palatino Linotype"/>
            </a:endParaRPr>
          </a:p>
          <a:p>
            <a:pPr>
              <a:lnSpc>
                <a:spcPct val="150000"/>
              </a:lnSpc>
            </a:pPr>
            <a:r>
              <a:rPr lang="es-ES" sz="1200" i="1" dirty="0">
                <a:solidFill>
                  <a:schemeClr val="tx2"/>
                </a:solidFill>
                <a:latin typeface="Palatino Linotype"/>
              </a:rPr>
              <a:t>CRÍTICAS EXCESOS MAOÍSMO</a:t>
            </a:r>
          </a:p>
          <a:p>
            <a:pPr>
              <a:lnSpc>
                <a:spcPct val="150000"/>
              </a:lnSpc>
            </a:pPr>
            <a:endParaRPr lang="es-ES" sz="1200" i="1" dirty="0">
              <a:solidFill>
                <a:schemeClr val="tx2"/>
              </a:solidFill>
              <a:latin typeface="Palatino Linotype"/>
            </a:endParaRPr>
          </a:p>
          <a:p>
            <a:pPr>
              <a:lnSpc>
                <a:spcPct val="150000"/>
              </a:lnSpc>
            </a:pPr>
            <a:r>
              <a:rPr lang="es-ES" sz="1200" i="1" dirty="0">
                <a:solidFill>
                  <a:schemeClr val="tx2"/>
                </a:solidFill>
                <a:latin typeface="Palatino Linotype" pitchFamily="18" charset="0"/>
              </a:rPr>
              <a:t>ADOPCIÓN CONCEPTO GÉNERO, INTRODUCCIÓN NEOLIBERALISMO</a:t>
            </a:r>
          </a:p>
          <a:p>
            <a:pPr>
              <a:lnSpc>
                <a:spcPct val="150000"/>
              </a:lnSpc>
            </a:pPr>
            <a:endParaRPr lang="es-ES" sz="1200" i="1" dirty="0">
              <a:solidFill>
                <a:schemeClr val="tx2"/>
              </a:solidFill>
              <a:latin typeface="Palatino Linotype" pitchFamily="18" charset="0"/>
            </a:endParaRPr>
          </a:p>
          <a:p>
            <a:pPr>
              <a:lnSpc>
                <a:spcPct val="150000"/>
              </a:lnSpc>
            </a:pPr>
            <a:r>
              <a:rPr lang="es-ES" sz="1200" i="1" dirty="0">
                <a:solidFill>
                  <a:schemeClr val="tx2"/>
                </a:solidFill>
                <a:latin typeface="Palatino Linotype" pitchFamily="18" charset="0"/>
              </a:rPr>
              <a:t>DESESTIMAR CLASE SOCIAL</a:t>
            </a:r>
            <a:endParaRPr lang="pl-PL" sz="1200" i="1" dirty="0">
              <a:solidFill>
                <a:schemeClr val="tx2"/>
              </a:solidFill>
              <a:latin typeface="Palatino Linotype" pitchFamily="18" charset="0"/>
            </a:endParaRPr>
          </a:p>
          <a:p>
            <a:pPr>
              <a:lnSpc>
                <a:spcPct val="150000"/>
              </a:lnSpc>
            </a:pPr>
            <a:endParaRPr lang="pl-PL" sz="1200" i="1" dirty="0">
              <a:solidFill>
                <a:schemeClr val="accent3"/>
              </a:solidFill>
              <a:latin typeface="Palatino Linotype" pitchFamily="18" charset="0"/>
            </a:endParaRPr>
          </a:p>
        </p:txBody>
      </p:sp>
      <p:sp>
        <p:nvSpPr>
          <p:cNvPr id="23" name="pole tekstowe 22">
            <a:extLst>
              <a:ext uri="{FF2B5EF4-FFF2-40B4-BE49-F238E27FC236}">
                <a16:creationId xmlns:a16="http://schemas.microsoft.com/office/drawing/2014/main" id="{B4768B75-F3DB-B8A5-763D-44FFDAB1CE13}"/>
              </a:ext>
            </a:extLst>
          </p:cNvPr>
          <p:cNvSpPr txBox="1"/>
          <p:nvPr/>
        </p:nvSpPr>
        <p:spPr>
          <a:xfrm>
            <a:off x="828919" y="503675"/>
            <a:ext cx="6868246" cy="954107"/>
          </a:xfrm>
          <a:prstGeom prst="rect">
            <a:avLst/>
          </a:prstGeom>
          <a:noFill/>
        </p:spPr>
        <p:txBody>
          <a:bodyPr wrap="square" lIns="91440" tIns="45720" rIns="91440" bIns="45720" rtlCol="0" anchor="t">
            <a:spAutoFit/>
          </a:bodyPr>
          <a:lstStyle/>
          <a:p>
            <a:r>
              <a:rPr lang="es-ES" sz="2800" b="1" dirty="0"/>
              <a:t>POST-SOCIALISMO </a:t>
            </a:r>
            <a:r>
              <a:rPr lang="pl-PL" sz="2800" b="1" dirty="0"/>
              <a:t>(19</a:t>
            </a:r>
            <a:r>
              <a:rPr lang="es-ES" sz="2800" b="1" dirty="0"/>
              <a:t>76</a:t>
            </a:r>
            <a:r>
              <a:rPr lang="pl-PL" sz="2800" b="1" dirty="0"/>
              <a:t>-19</a:t>
            </a:r>
            <a:r>
              <a:rPr lang="es-ES" sz="2800" b="1" dirty="0"/>
              <a:t>95</a:t>
            </a:r>
            <a:r>
              <a:rPr lang="pl-PL" sz="2800" b="1" dirty="0"/>
              <a:t>)</a:t>
            </a:r>
          </a:p>
          <a:p>
            <a:r>
              <a:rPr lang="pl-PL" sz="2800" b="1" dirty="0"/>
              <a:t> </a:t>
            </a:r>
          </a:p>
        </p:txBody>
      </p:sp>
      <p:sp>
        <p:nvSpPr>
          <p:cNvPr id="11" name="Prostokąt 10">
            <a:extLst>
              <a:ext uri="{FF2B5EF4-FFF2-40B4-BE49-F238E27FC236}">
                <a16:creationId xmlns:a16="http://schemas.microsoft.com/office/drawing/2014/main" id="{83D20361-DD23-6A07-3204-26B7A30C2D3A}"/>
              </a:ext>
            </a:extLst>
          </p:cNvPr>
          <p:cNvSpPr/>
          <p:nvPr/>
        </p:nvSpPr>
        <p:spPr>
          <a:xfrm>
            <a:off x="-108520" y="188640"/>
            <a:ext cx="395536" cy="792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5712714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7E7346-4C38-D4D3-16FD-24DFB56BE178}"/>
            </a:ext>
          </a:extLst>
        </p:cNvPr>
        <p:cNvGrpSpPr/>
        <p:nvPr/>
      </p:nvGrpSpPr>
      <p:grpSpPr>
        <a:xfrm>
          <a:off x="0" y="0"/>
          <a:ext cx="0" cy="0"/>
          <a:chOff x="0" y="0"/>
          <a:chExt cx="0" cy="0"/>
        </a:xfrm>
      </p:grpSpPr>
      <p:pic>
        <p:nvPicPr>
          <p:cNvPr id="6" name="Obraz 5" descr="China_horizon_short_color_v1.png">
            <a:extLst>
              <a:ext uri="{FF2B5EF4-FFF2-40B4-BE49-F238E27FC236}">
                <a16:creationId xmlns:a16="http://schemas.microsoft.com/office/drawing/2014/main" id="{2DA5757E-B349-CE43-25A9-F05CE645C5E9}"/>
              </a:ext>
            </a:extLst>
          </p:cNvPr>
          <p:cNvPicPr>
            <a:picLocks noChangeAspect="1"/>
          </p:cNvPicPr>
          <p:nvPr/>
        </p:nvPicPr>
        <p:blipFill>
          <a:blip r:embed="rId2" cstate="print"/>
          <a:stretch>
            <a:fillRect/>
          </a:stretch>
        </p:blipFill>
        <p:spPr>
          <a:xfrm>
            <a:off x="107504" y="5842748"/>
            <a:ext cx="2003611" cy="1015252"/>
          </a:xfrm>
          <a:prstGeom prst="rect">
            <a:avLst/>
          </a:prstGeom>
        </p:spPr>
      </p:pic>
      <p:sp>
        <p:nvSpPr>
          <p:cNvPr id="20" name="Prostokąt 19">
            <a:extLst>
              <a:ext uri="{FF2B5EF4-FFF2-40B4-BE49-F238E27FC236}">
                <a16:creationId xmlns:a16="http://schemas.microsoft.com/office/drawing/2014/main" id="{5CE2FAB1-E247-A7A4-E40D-C9152D140893}"/>
              </a:ext>
            </a:extLst>
          </p:cNvPr>
          <p:cNvSpPr/>
          <p:nvPr/>
        </p:nvSpPr>
        <p:spPr>
          <a:xfrm>
            <a:off x="5148064" y="1830057"/>
            <a:ext cx="3384376" cy="33843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schemeClr val="tx1"/>
              </a:solidFill>
            </a:endParaRPr>
          </a:p>
        </p:txBody>
      </p:sp>
      <p:sp>
        <p:nvSpPr>
          <p:cNvPr id="21" name="pole tekstowe 20">
            <a:extLst>
              <a:ext uri="{FF2B5EF4-FFF2-40B4-BE49-F238E27FC236}">
                <a16:creationId xmlns:a16="http://schemas.microsoft.com/office/drawing/2014/main" id="{52D0BD5C-9B4D-FE28-13FE-F7C3E674EB39}"/>
              </a:ext>
            </a:extLst>
          </p:cNvPr>
          <p:cNvSpPr txBox="1"/>
          <p:nvPr/>
        </p:nvSpPr>
        <p:spPr>
          <a:xfrm>
            <a:off x="5263247" y="1921397"/>
            <a:ext cx="3265244" cy="3111044"/>
          </a:xfrm>
          <a:prstGeom prst="rect">
            <a:avLst/>
          </a:prstGeom>
          <a:noFill/>
        </p:spPr>
        <p:txBody>
          <a:bodyPr wrap="square" lIns="91440" tIns="45720" rIns="91440" bIns="45720" rtlCol="0" anchor="t">
            <a:spAutoFit/>
          </a:bodyPr>
          <a:lstStyle/>
          <a:p>
            <a:pPr>
              <a:lnSpc>
                <a:spcPct val="150000"/>
              </a:lnSpc>
            </a:pPr>
            <a:r>
              <a:rPr lang="es-ES" sz="1200" i="1" dirty="0">
                <a:solidFill>
                  <a:schemeClr val="tx2"/>
                </a:solidFill>
                <a:latin typeface="Palatino Linotype"/>
              </a:rPr>
              <a:t>BÚSQUEDA PROPIA SUBJETIVIDAD Y AUTOCONCIENCIA</a:t>
            </a:r>
          </a:p>
          <a:p>
            <a:pPr>
              <a:lnSpc>
                <a:spcPct val="150000"/>
              </a:lnSpc>
            </a:pPr>
            <a:endParaRPr lang="es-ES" sz="1200" i="1" dirty="0">
              <a:solidFill>
                <a:schemeClr val="tx2"/>
              </a:solidFill>
              <a:latin typeface="Palatino Linotype"/>
            </a:endParaRPr>
          </a:p>
          <a:p>
            <a:pPr>
              <a:lnSpc>
                <a:spcPct val="150000"/>
              </a:lnSpc>
            </a:pPr>
            <a:r>
              <a:rPr lang="es-ES" sz="1200" i="1" dirty="0">
                <a:solidFill>
                  <a:schemeClr val="tx2"/>
                </a:solidFill>
                <a:latin typeface="Palatino Linotype"/>
              </a:rPr>
              <a:t>CREACIÓN DE </a:t>
            </a:r>
            <a:r>
              <a:rPr lang="es-ES" sz="1200" i="1" dirty="0" err="1">
                <a:solidFill>
                  <a:schemeClr val="tx2"/>
                </a:solidFill>
                <a:latin typeface="Palatino Linotype"/>
              </a:rPr>
              <a:t>ONGs</a:t>
            </a:r>
            <a:r>
              <a:rPr lang="es-ES" sz="1200" i="1" dirty="0">
                <a:solidFill>
                  <a:schemeClr val="tx2"/>
                </a:solidFill>
                <a:latin typeface="Palatino Linotype"/>
              </a:rPr>
              <a:t> Y AGENCIAS INTERNACIONALES DE DESARROLLO</a:t>
            </a:r>
          </a:p>
          <a:p>
            <a:pPr>
              <a:lnSpc>
                <a:spcPct val="150000"/>
              </a:lnSpc>
            </a:pPr>
            <a:endParaRPr lang="es-ES" sz="1200" i="1" dirty="0">
              <a:solidFill>
                <a:schemeClr val="tx2"/>
              </a:solidFill>
              <a:latin typeface="Palatino Linotype"/>
            </a:endParaRPr>
          </a:p>
          <a:p>
            <a:pPr>
              <a:lnSpc>
                <a:spcPct val="150000"/>
              </a:lnSpc>
            </a:pPr>
            <a:r>
              <a:rPr lang="es-ES" sz="1200" i="1" dirty="0">
                <a:solidFill>
                  <a:schemeClr val="tx2"/>
                </a:solidFill>
                <a:latin typeface="Palatino Linotype"/>
              </a:rPr>
              <a:t>APOYADAS POR FINANCIACIÓN INTERNACIONAL</a:t>
            </a:r>
            <a:endParaRPr lang="pl-PL" sz="1200" i="1" dirty="0">
              <a:solidFill>
                <a:schemeClr val="tx2"/>
              </a:solidFill>
              <a:latin typeface="Palatino Linotype" pitchFamily="18" charset="0"/>
            </a:endParaRPr>
          </a:p>
          <a:p>
            <a:pPr>
              <a:lnSpc>
                <a:spcPct val="150000"/>
              </a:lnSpc>
            </a:pPr>
            <a:endParaRPr lang="es-ES" sz="1200" b="1" i="1" dirty="0">
              <a:solidFill>
                <a:schemeClr val="tx2"/>
              </a:solidFill>
              <a:latin typeface="Palatino Linotype" pitchFamily="18" charset="0"/>
            </a:endParaRPr>
          </a:p>
          <a:p>
            <a:pPr>
              <a:lnSpc>
                <a:spcPct val="150000"/>
              </a:lnSpc>
            </a:pPr>
            <a:r>
              <a:rPr lang="es-ES" sz="1200" i="1" dirty="0">
                <a:solidFill>
                  <a:schemeClr val="tx2"/>
                </a:solidFill>
                <a:latin typeface="Palatino Linotype" pitchFamily="18" charset="0"/>
              </a:rPr>
              <a:t>FLUJO TEORÍAS FEMINISTAS A CHINA</a:t>
            </a:r>
          </a:p>
          <a:p>
            <a:pPr>
              <a:lnSpc>
                <a:spcPct val="150000"/>
              </a:lnSpc>
            </a:pPr>
            <a:endParaRPr lang="pl-PL" sz="1200" i="1" dirty="0">
              <a:solidFill>
                <a:schemeClr val="accent3"/>
              </a:solidFill>
              <a:latin typeface="Palatino Linotype" pitchFamily="18" charset="0"/>
            </a:endParaRPr>
          </a:p>
        </p:txBody>
      </p:sp>
      <p:sp>
        <p:nvSpPr>
          <p:cNvPr id="23" name="pole tekstowe 22">
            <a:extLst>
              <a:ext uri="{FF2B5EF4-FFF2-40B4-BE49-F238E27FC236}">
                <a16:creationId xmlns:a16="http://schemas.microsoft.com/office/drawing/2014/main" id="{CAE733CA-7A7C-D2C9-D33E-66B31EC5966D}"/>
              </a:ext>
            </a:extLst>
          </p:cNvPr>
          <p:cNvSpPr txBox="1"/>
          <p:nvPr/>
        </p:nvSpPr>
        <p:spPr>
          <a:xfrm>
            <a:off x="828919" y="503675"/>
            <a:ext cx="6868246" cy="954107"/>
          </a:xfrm>
          <a:prstGeom prst="rect">
            <a:avLst/>
          </a:prstGeom>
          <a:noFill/>
        </p:spPr>
        <p:txBody>
          <a:bodyPr wrap="square" lIns="91440" tIns="45720" rIns="91440" bIns="45720" rtlCol="0" anchor="t">
            <a:spAutoFit/>
          </a:bodyPr>
          <a:lstStyle/>
          <a:p>
            <a:r>
              <a:rPr lang="es-ES" sz="2800" b="1" dirty="0"/>
              <a:t>POST-SOCIALISMO (AÑOS 80)</a:t>
            </a:r>
            <a:endParaRPr lang="pl-PL" sz="2800" b="1" dirty="0"/>
          </a:p>
          <a:p>
            <a:r>
              <a:rPr lang="pl-PL" sz="2800" b="1" dirty="0"/>
              <a:t> </a:t>
            </a:r>
          </a:p>
        </p:txBody>
      </p:sp>
      <p:sp>
        <p:nvSpPr>
          <p:cNvPr id="11" name="Prostokąt 10">
            <a:extLst>
              <a:ext uri="{FF2B5EF4-FFF2-40B4-BE49-F238E27FC236}">
                <a16:creationId xmlns:a16="http://schemas.microsoft.com/office/drawing/2014/main" id="{8557AE1C-5375-4689-7E06-1E5B4EC381E5}"/>
              </a:ext>
            </a:extLst>
          </p:cNvPr>
          <p:cNvSpPr/>
          <p:nvPr/>
        </p:nvSpPr>
        <p:spPr>
          <a:xfrm>
            <a:off x="-108520" y="188640"/>
            <a:ext cx="395536" cy="792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3" name="Imagen 2" descr="Foto en blanco y negro de una pareja&#10;&#10;Descripción generada automáticamente">
            <a:extLst>
              <a:ext uri="{FF2B5EF4-FFF2-40B4-BE49-F238E27FC236}">
                <a16:creationId xmlns:a16="http://schemas.microsoft.com/office/drawing/2014/main" id="{1813846F-0F78-C5CB-20A4-E49FDA62DE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388" y="2097042"/>
            <a:ext cx="4722518" cy="3089221"/>
          </a:xfrm>
          <a:prstGeom prst="rect">
            <a:avLst/>
          </a:prstGeom>
        </p:spPr>
      </p:pic>
    </p:spTree>
    <p:extLst>
      <p:ext uri="{BB962C8B-B14F-4D97-AF65-F5344CB8AC3E}">
        <p14:creationId xmlns:p14="http://schemas.microsoft.com/office/powerpoint/2010/main" val="27350281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6E32CA-9F99-2D98-0705-2EA32FD3A848}"/>
            </a:ext>
          </a:extLst>
        </p:cNvPr>
        <p:cNvGrpSpPr/>
        <p:nvPr/>
      </p:nvGrpSpPr>
      <p:grpSpPr>
        <a:xfrm>
          <a:off x="0" y="0"/>
          <a:ext cx="0" cy="0"/>
          <a:chOff x="0" y="0"/>
          <a:chExt cx="0" cy="0"/>
        </a:xfrm>
      </p:grpSpPr>
      <p:pic>
        <p:nvPicPr>
          <p:cNvPr id="6" name="Obraz 5" descr="China_horizon_short_color_v1.png">
            <a:extLst>
              <a:ext uri="{FF2B5EF4-FFF2-40B4-BE49-F238E27FC236}">
                <a16:creationId xmlns:a16="http://schemas.microsoft.com/office/drawing/2014/main" id="{0C92C78D-0A7B-B787-2840-93630E9093E3}"/>
              </a:ext>
            </a:extLst>
          </p:cNvPr>
          <p:cNvPicPr>
            <a:picLocks noChangeAspect="1"/>
          </p:cNvPicPr>
          <p:nvPr/>
        </p:nvPicPr>
        <p:blipFill>
          <a:blip r:embed="rId2" cstate="print"/>
          <a:stretch>
            <a:fillRect/>
          </a:stretch>
        </p:blipFill>
        <p:spPr>
          <a:xfrm>
            <a:off x="107504" y="5842748"/>
            <a:ext cx="2003611" cy="1015252"/>
          </a:xfrm>
          <a:prstGeom prst="rect">
            <a:avLst/>
          </a:prstGeom>
        </p:spPr>
      </p:pic>
      <p:sp>
        <p:nvSpPr>
          <p:cNvPr id="20" name="Prostokąt 19">
            <a:extLst>
              <a:ext uri="{FF2B5EF4-FFF2-40B4-BE49-F238E27FC236}">
                <a16:creationId xmlns:a16="http://schemas.microsoft.com/office/drawing/2014/main" id="{FFC9A02F-3C7A-BD16-8C45-DB45D66B2492}"/>
              </a:ext>
            </a:extLst>
          </p:cNvPr>
          <p:cNvSpPr/>
          <p:nvPr/>
        </p:nvSpPr>
        <p:spPr>
          <a:xfrm>
            <a:off x="5148064" y="1830057"/>
            <a:ext cx="3384376" cy="33843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schemeClr val="tx1"/>
              </a:solidFill>
            </a:endParaRPr>
          </a:p>
        </p:txBody>
      </p:sp>
      <p:sp>
        <p:nvSpPr>
          <p:cNvPr id="21" name="pole tekstowe 20">
            <a:extLst>
              <a:ext uri="{FF2B5EF4-FFF2-40B4-BE49-F238E27FC236}">
                <a16:creationId xmlns:a16="http://schemas.microsoft.com/office/drawing/2014/main" id="{6632AF44-F971-5F74-6788-6056C9A02D8D}"/>
              </a:ext>
            </a:extLst>
          </p:cNvPr>
          <p:cNvSpPr txBox="1"/>
          <p:nvPr/>
        </p:nvSpPr>
        <p:spPr>
          <a:xfrm>
            <a:off x="5267196" y="1830057"/>
            <a:ext cx="3265244" cy="3434210"/>
          </a:xfrm>
          <a:prstGeom prst="rect">
            <a:avLst/>
          </a:prstGeom>
          <a:noFill/>
        </p:spPr>
        <p:txBody>
          <a:bodyPr wrap="square" lIns="91440" tIns="45720" rIns="91440" bIns="45720" rtlCol="0" anchor="t">
            <a:spAutoFit/>
          </a:bodyPr>
          <a:lstStyle/>
          <a:p>
            <a:pPr>
              <a:lnSpc>
                <a:spcPct val="150000"/>
              </a:lnSpc>
            </a:pPr>
            <a:r>
              <a:rPr lang="es-ES" sz="1200" i="1" dirty="0">
                <a:solidFill>
                  <a:schemeClr val="tx2"/>
                </a:solidFill>
                <a:latin typeface="Palatino Linotype"/>
              </a:rPr>
              <a:t>“GENDER TURN” –FEMINISMO LIBERAL PROVEE CONCEPTOS, OPORTUNIDADES MOVIMIENTO FEMINISTA, RECURSOS…</a:t>
            </a:r>
          </a:p>
          <a:p>
            <a:pPr>
              <a:lnSpc>
                <a:spcPct val="150000"/>
              </a:lnSpc>
            </a:pPr>
            <a:endParaRPr lang="es-ES" sz="1200" i="1" dirty="0">
              <a:solidFill>
                <a:schemeClr val="tx2"/>
              </a:solidFill>
              <a:latin typeface="Palatino Linotype"/>
            </a:endParaRPr>
          </a:p>
          <a:p>
            <a:pPr>
              <a:lnSpc>
                <a:spcPct val="150000"/>
              </a:lnSpc>
            </a:pPr>
            <a:r>
              <a:rPr lang="es-ES" sz="1200" i="1" dirty="0">
                <a:solidFill>
                  <a:schemeClr val="tx2"/>
                </a:solidFill>
                <a:latin typeface="Palatino Linotype"/>
              </a:rPr>
              <a:t>“GENDER MAINSTREAMING” BARLOW  (2007) IDEOLOGÍA DE GOBERNANZA MUNDIAL</a:t>
            </a:r>
          </a:p>
          <a:p>
            <a:pPr>
              <a:lnSpc>
                <a:spcPct val="150000"/>
              </a:lnSpc>
            </a:pPr>
            <a:endParaRPr lang="es-ES" sz="1200" i="1" dirty="0">
              <a:solidFill>
                <a:schemeClr val="tx2"/>
              </a:solidFill>
              <a:latin typeface="Palatino Linotype"/>
            </a:endParaRPr>
          </a:p>
          <a:p>
            <a:pPr>
              <a:lnSpc>
                <a:spcPct val="150000"/>
              </a:lnSpc>
            </a:pPr>
            <a:r>
              <a:rPr lang="es-ES" sz="1200" i="1" dirty="0">
                <a:solidFill>
                  <a:schemeClr val="tx2"/>
                </a:solidFill>
                <a:latin typeface="Palatino Linotype"/>
              </a:rPr>
              <a:t>NEOLIBERALISMO Y DISCURSO DE LA CALIDAD </a:t>
            </a:r>
            <a:r>
              <a:rPr lang="zh-CN" sz="1400" kern="100" dirty="0">
                <a:effectLst/>
                <a:latin typeface="Calibri" panose="020F0502020204030204" pitchFamily="34" charset="0"/>
                <a:ea typeface="DengXian" panose="02010600030101010101" pitchFamily="2" charset="-122"/>
                <a:cs typeface="Times New Roman" panose="02020603050405020304" pitchFamily="18" charset="0"/>
              </a:rPr>
              <a:t>素质</a:t>
            </a:r>
            <a:endParaRPr lang="es-ES" sz="1400" kern="100" dirty="0">
              <a:effectLst/>
              <a:latin typeface="Calibri" panose="020F0502020204030204" pitchFamily="34" charset="0"/>
              <a:ea typeface="DengXian" panose="02010600030101010101" pitchFamily="2" charset="-122"/>
              <a:cs typeface="Times New Roman" panose="02020603050405020304" pitchFamily="18" charset="0"/>
            </a:endParaRPr>
          </a:p>
          <a:p>
            <a:pPr>
              <a:lnSpc>
                <a:spcPct val="150000"/>
              </a:lnSpc>
            </a:pPr>
            <a:endParaRPr lang="pl-PL" sz="1200" i="1" dirty="0">
              <a:solidFill>
                <a:schemeClr val="tx2"/>
              </a:solidFill>
              <a:latin typeface="Palatino Linotype" pitchFamily="18" charset="0"/>
            </a:endParaRPr>
          </a:p>
          <a:p>
            <a:pPr>
              <a:lnSpc>
                <a:spcPct val="150000"/>
              </a:lnSpc>
            </a:pPr>
            <a:endParaRPr lang="pl-PL" sz="1200" i="1" dirty="0">
              <a:solidFill>
                <a:schemeClr val="accent3"/>
              </a:solidFill>
              <a:latin typeface="Palatino Linotype" pitchFamily="18" charset="0"/>
            </a:endParaRPr>
          </a:p>
        </p:txBody>
      </p:sp>
      <p:sp>
        <p:nvSpPr>
          <p:cNvPr id="23" name="pole tekstowe 22">
            <a:extLst>
              <a:ext uri="{FF2B5EF4-FFF2-40B4-BE49-F238E27FC236}">
                <a16:creationId xmlns:a16="http://schemas.microsoft.com/office/drawing/2014/main" id="{CC9C3C98-D4F9-1478-34DF-2DC1A50E48EE}"/>
              </a:ext>
            </a:extLst>
          </p:cNvPr>
          <p:cNvSpPr txBox="1"/>
          <p:nvPr/>
        </p:nvSpPr>
        <p:spPr>
          <a:xfrm>
            <a:off x="828919" y="503675"/>
            <a:ext cx="6868246" cy="954107"/>
          </a:xfrm>
          <a:prstGeom prst="rect">
            <a:avLst/>
          </a:prstGeom>
          <a:noFill/>
        </p:spPr>
        <p:txBody>
          <a:bodyPr wrap="square" lIns="91440" tIns="45720" rIns="91440" bIns="45720" rtlCol="0" anchor="t">
            <a:spAutoFit/>
          </a:bodyPr>
          <a:lstStyle/>
          <a:p>
            <a:r>
              <a:rPr lang="es-ES" sz="2800" b="1" dirty="0"/>
              <a:t>POST-SOCIALISMO </a:t>
            </a:r>
            <a:r>
              <a:rPr lang="pl-PL" sz="2800" b="1" dirty="0"/>
              <a:t>(19</a:t>
            </a:r>
            <a:r>
              <a:rPr lang="es-ES" sz="2800" b="1" dirty="0"/>
              <a:t>95</a:t>
            </a:r>
            <a:r>
              <a:rPr lang="pl-PL" sz="2800" b="1" dirty="0"/>
              <a:t>-</a:t>
            </a:r>
            <a:r>
              <a:rPr lang="es-ES" sz="2800" b="1" dirty="0"/>
              <a:t>2012</a:t>
            </a:r>
            <a:r>
              <a:rPr lang="pl-PL" sz="2800" b="1" dirty="0"/>
              <a:t>)</a:t>
            </a:r>
          </a:p>
          <a:p>
            <a:r>
              <a:rPr lang="pl-PL" sz="2800" b="1" dirty="0"/>
              <a:t> </a:t>
            </a:r>
          </a:p>
        </p:txBody>
      </p:sp>
      <p:sp>
        <p:nvSpPr>
          <p:cNvPr id="11" name="Prostokąt 10">
            <a:extLst>
              <a:ext uri="{FF2B5EF4-FFF2-40B4-BE49-F238E27FC236}">
                <a16:creationId xmlns:a16="http://schemas.microsoft.com/office/drawing/2014/main" id="{9BE90F1F-B7B4-F6D2-6157-055FDAFE0D3F}"/>
              </a:ext>
            </a:extLst>
          </p:cNvPr>
          <p:cNvSpPr/>
          <p:nvPr/>
        </p:nvSpPr>
        <p:spPr>
          <a:xfrm>
            <a:off x="-108520" y="188640"/>
            <a:ext cx="395536" cy="792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3" name="Imagen 2" descr="Imagen que contiene Interfaz de usuario gráfica&#10;&#10;Descripción generada automáticamente">
            <a:extLst>
              <a:ext uri="{FF2B5EF4-FFF2-40B4-BE49-F238E27FC236}">
                <a16:creationId xmlns:a16="http://schemas.microsoft.com/office/drawing/2014/main" id="{05B907E3-1779-778E-FC45-3809518C1B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91" y="2291787"/>
            <a:ext cx="5046544" cy="2851297"/>
          </a:xfrm>
          <a:prstGeom prst="rect">
            <a:avLst/>
          </a:prstGeom>
        </p:spPr>
      </p:pic>
    </p:spTree>
    <p:extLst>
      <p:ext uri="{BB962C8B-B14F-4D97-AF65-F5344CB8AC3E}">
        <p14:creationId xmlns:p14="http://schemas.microsoft.com/office/powerpoint/2010/main" val="5660377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EA499F-CDEC-1ED5-ECA4-34417CDC0D53}"/>
            </a:ext>
          </a:extLst>
        </p:cNvPr>
        <p:cNvGrpSpPr/>
        <p:nvPr/>
      </p:nvGrpSpPr>
      <p:grpSpPr>
        <a:xfrm>
          <a:off x="0" y="0"/>
          <a:ext cx="0" cy="0"/>
          <a:chOff x="0" y="0"/>
          <a:chExt cx="0" cy="0"/>
        </a:xfrm>
      </p:grpSpPr>
      <p:pic>
        <p:nvPicPr>
          <p:cNvPr id="6" name="Obraz 5" descr="China_horizon_short_color_v1.png">
            <a:extLst>
              <a:ext uri="{FF2B5EF4-FFF2-40B4-BE49-F238E27FC236}">
                <a16:creationId xmlns:a16="http://schemas.microsoft.com/office/drawing/2014/main" id="{B6639535-34E8-1F2B-34FB-005AE50612A7}"/>
              </a:ext>
            </a:extLst>
          </p:cNvPr>
          <p:cNvPicPr>
            <a:picLocks noChangeAspect="1"/>
          </p:cNvPicPr>
          <p:nvPr/>
        </p:nvPicPr>
        <p:blipFill>
          <a:blip r:embed="rId2" cstate="print"/>
          <a:stretch>
            <a:fillRect/>
          </a:stretch>
        </p:blipFill>
        <p:spPr>
          <a:xfrm>
            <a:off x="107504" y="5842748"/>
            <a:ext cx="2003611" cy="1015252"/>
          </a:xfrm>
          <a:prstGeom prst="rect">
            <a:avLst/>
          </a:prstGeom>
        </p:spPr>
      </p:pic>
      <p:sp>
        <p:nvSpPr>
          <p:cNvPr id="20" name="Prostokąt 19">
            <a:extLst>
              <a:ext uri="{FF2B5EF4-FFF2-40B4-BE49-F238E27FC236}">
                <a16:creationId xmlns:a16="http://schemas.microsoft.com/office/drawing/2014/main" id="{94DABD9F-43F4-1D84-FE62-ADC78C4A07E2}"/>
              </a:ext>
            </a:extLst>
          </p:cNvPr>
          <p:cNvSpPr/>
          <p:nvPr/>
        </p:nvSpPr>
        <p:spPr>
          <a:xfrm>
            <a:off x="5148064" y="1830057"/>
            <a:ext cx="3384376" cy="33843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solidFill>
                <a:schemeClr val="tx1"/>
              </a:solidFill>
            </a:endParaRPr>
          </a:p>
        </p:txBody>
      </p:sp>
      <p:sp>
        <p:nvSpPr>
          <p:cNvPr id="21" name="pole tekstowe 20">
            <a:extLst>
              <a:ext uri="{FF2B5EF4-FFF2-40B4-BE49-F238E27FC236}">
                <a16:creationId xmlns:a16="http://schemas.microsoft.com/office/drawing/2014/main" id="{E87C7ED9-EDE3-C092-54D8-03B1C4D85E29}"/>
              </a:ext>
            </a:extLst>
          </p:cNvPr>
          <p:cNvSpPr txBox="1"/>
          <p:nvPr/>
        </p:nvSpPr>
        <p:spPr>
          <a:xfrm>
            <a:off x="5251672" y="1921397"/>
            <a:ext cx="3265244" cy="2834046"/>
          </a:xfrm>
          <a:prstGeom prst="rect">
            <a:avLst/>
          </a:prstGeom>
          <a:noFill/>
        </p:spPr>
        <p:txBody>
          <a:bodyPr wrap="square" lIns="91440" tIns="45720" rIns="91440" bIns="45720" rtlCol="0" anchor="t">
            <a:spAutoFit/>
          </a:bodyPr>
          <a:lstStyle/>
          <a:p>
            <a:pPr>
              <a:lnSpc>
                <a:spcPct val="150000"/>
              </a:lnSpc>
            </a:pPr>
            <a:r>
              <a:rPr lang="es-ES" sz="1200" i="1" dirty="0">
                <a:solidFill>
                  <a:schemeClr val="accent3"/>
                </a:solidFill>
                <a:latin typeface="Palatino Linotype" pitchFamily="18" charset="0"/>
              </a:rPr>
              <a:t>FLORECIMIENTO MOVIMIENTO FEMINISTA INDEPENDIENTE ESTADO</a:t>
            </a:r>
          </a:p>
          <a:p>
            <a:pPr>
              <a:lnSpc>
                <a:spcPct val="150000"/>
              </a:lnSpc>
            </a:pPr>
            <a:endParaRPr lang="es-ES" sz="1200" i="1" dirty="0">
              <a:solidFill>
                <a:schemeClr val="accent3"/>
              </a:solidFill>
              <a:latin typeface="Palatino Linotype" pitchFamily="18" charset="0"/>
            </a:endParaRPr>
          </a:p>
          <a:p>
            <a:pPr>
              <a:lnSpc>
                <a:spcPct val="150000"/>
              </a:lnSpc>
            </a:pPr>
            <a:r>
              <a:rPr lang="es-ES" sz="1200" i="1" dirty="0">
                <a:solidFill>
                  <a:schemeClr val="accent3"/>
                </a:solidFill>
                <a:latin typeface="Palatino Linotype" pitchFamily="18" charset="0"/>
              </a:rPr>
              <a:t>FULIAN – RELACIÓN SIMBIÓTICA (WESOKY, 2002)</a:t>
            </a:r>
          </a:p>
          <a:p>
            <a:pPr>
              <a:lnSpc>
                <a:spcPct val="150000"/>
              </a:lnSpc>
            </a:pPr>
            <a:endParaRPr lang="es-ES" sz="1200" i="1" dirty="0">
              <a:solidFill>
                <a:schemeClr val="accent3"/>
              </a:solidFill>
              <a:latin typeface="Palatino Linotype" pitchFamily="18" charset="0"/>
            </a:endParaRPr>
          </a:p>
          <a:p>
            <a:pPr>
              <a:lnSpc>
                <a:spcPct val="150000"/>
              </a:lnSpc>
            </a:pPr>
            <a:r>
              <a:rPr lang="es-ES" sz="1200" i="1" dirty="0">
                <a:solidFill>
                  <a:schemeClr val="accent3"/>
                </a:solidFill>
                <a:latin typeface="Palatino Linotype" pitchFamily="18" charset="0"/>
              </a:rPr>
              <a:t>FULIAN. NUEVAS TENDENCIAS 2010</a:t>
            </a:r>
          </a:p>
          <a:p>
            <a:pPr>
              <a:lnSpc>
                <a:spcPct val="150000"/>
              </a:lnSpc>
            </a:pPr>
            <a:endParaRPr lang="es-ES" sz="1200" i="1" dirty="0">
              <a:solidFill>
                <a:schemeClr val="accent3"/>
              </a:solidFill>
              <a:latin typeface="Palatino Linotype" pitchFamily="18" charset="0"/>
            </a:endParaRPr>
          </a:p>
          <a:p>
            <a:pPr>
              <a:lnSpc>
                <a:spcPct val="150000"/>
              </a:lnSpc>
            </a:pPr>
            <a:r>
              <a:rPr lang="es-ES" sz="1200" i="1" dirty="0">
                <a:solidFill>
                  <a:schemeClr val="accent3"/>
                </a:solidFill>
                <a:latin typeface="Palatino Linotype" pitchFamily="18" charset="0"/>
              </a:rPr>
              <a:t>FEMINISMO LIBERAL, PRODUCTO BURGUÉS DE OCCIDENTE</a:t>
            </a:r>
            <a:endParaRPr lang="pl-PL" sz="1200" i="1" dirty="0">
              <a:solidFill>
                <a:schemeClr val="accent3"/>
              </a:solidFill>
              <a:latin typeface="Palatino Linotype" pitchFamily="18" charset="0"/>
            </a:endParaRPr>
          </a:p>
        </p:txBody>
      </p:sp>
      <p:sp>
        <p:nvSpPr>
          <p:cNvPr id="23" name="pole tekstowe 22">
            <a:extLst>
              <a:ext uri="{FF2B5EF4-FFF2-40B4-BE49-F238E27FC236}">
                <a16:creationId xmlns:a16="http://schemas.microsoft.com/office/drawing/2014/main" id="{D8052F95-C9AB-BFA7-CF3B-BD763E90E63A}"/>
              </a:ext>
            </a:extLst>
          </p:cNvPr>
          <p:cNvSpPr txBox="1"/>
          <p:nvPr/>
        </p:nvSpPr>
        <p:spPr>
          <a:xfrm>
            <a:off x="828919" y="503675"/>
            <a:ext cx="6868246" cy="954107"/>
          </a:xfrm>
          <a:prstGeom prst="rect">
            <a:avLst/>
          </a:prstGeom>
          <a:noFill/>
        </p:spPr>
        <p:txBody>
          <a:bodyPr wrap="square" lIns="91440" tIns="45720" rIns="91440" bIns="45720" rtlCol="0" anchor="t">
            <a:spAutoFit/>
          </a:bodyPr>
          <a:lstStyle/>
          <a:p>
            <a:r>
              <a:rPr lang="es-ES" sz="2800" b="1" dirty="0"/>
              <a:t>POST-SOCIALISMO </a:t>
            </a:r>
            <a:r>
              <a:rPr lang="pl-PL" sz="2800" b="1" dirty="0"/>
              <a:t>(</a:t>
            </a:r>
            <a:r>
              <a:rPr lang="es-ES" sz="2800" b="1" dirty="0"/>
              <a:t>1995 </a:t>
            </a:r>
            <a:r>
              <a:rPr lang="pl-PL" sz="2800" b="1" dirty="0"/>
              <a:t>-</a:t>
            </a:r>
            <a:r>
              <a:rPr lang="es-ES" sz="2800" b="1" dirty="0"/>
              <a:t>2012</a:t>
            </a:r>
            <a:r>
              <a:rPr lang="pl-PL" sz="2800" b="1" dirty="0"/>
              <a:t>)</a:t>
            </a:r>
          </a:p>
          <a:p>
            <a:r>
              <a:rPr lang="pl-PL" sz="2800" b="1" dirty="0"/>
              <a:t> </a:t>
            </a:r>
          </a:p>
        </p:txBody>
      </p:sp>
      <p:sp>
        <p:nvSpPr>
          <p:cNvPr id="11" name="Prostokąt 10">
            <a:extLst>
              <a:ext uri="{FF2B5EF4-FFF2-40B4-BE49-F238E27FC236}">
                <a16:creationId xmlns:a16="http://schemas.microsoft.com/office/drawing/2014/main" id="{F663F290-8006-23FC-4D18-85EE23002B40}"/>
              </a:ext>
            </a:extLst>
          </p:cNvPr>
          <p:cNvSpPr/>
          <p:nvPr/>
        </p:nvSpPr>
        <p:spPr>
          <a:xfrm>
            <a:off x="-108520" y="188640"/>
            <a:ext cx="395536" cy="792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3" name="Imagen 2" descr="Multitud de personas en un parque&#10;&#10;Descripción generada automáticamente">
            <a:extLst>
              <a:ext uri="{FF2B5EF4-FFF2-40B4-BE49-F238E27FC236}">
                <a16:creationId xmlns:a16="http://schemas.microsoft.com/office/drawing/2014/main" id="{2FED34CD-86B8-0A8A-7429-DBEB71E805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617" y="1765220"/>
            <a:ext cx="4942643" cy="3293036"/>
          </a:xfrm>
          <a:prstGeom prst="rect">
            <a:avLst/>
          </a:prstGeom>
        </p:spPr>
      </p:pic>
    </p:spTree>
    <p:extLst>
      <p:ext uri="{BB962C8B-B14F-4D97-AF65-F5344CB8AC3E}">
        <p14:creationId xmlns:p14="http://schemas.microsoft.com/office/powerpoint/2010/main" val="14266122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3B6774-5320-7446-0851-87E720DE2DCD}"/>
            </a:ext>
          </a:extLst>
        </p:cNvPr>
        <p:cNvGrpSpPr/>
        <p:nvPr/>
      </p:nvGrpSpPr>
      <p:grpSpPr>
        <a:xfrm>
          <a:off x="0" y="0"/>
          <a:ext cx="0" cy="0"/>
          <a:chOff x="0" y="0"/>
          <a:chExt cx="0" cy="0"/>
        </a:xfrm>
      </p:grpSpPr>
      <p:pic>
        <p:nvPicPr>
          <p:cNvPr id="6" name="Obraz 5" descr="China_horizon_short_color_v1.png">
            <a:extLst>
              <a:ext uri="{FF2B5EF4-FFF2-40B4-BE49-F238E27FC236}">
                <a16:creationId xmlns:a16="http://schemas.microsoft.com/office/drawing/2014/main" id="{FD071BC6-5AA4-E142-2B73-BDAE2DC62120}"/>
              </a:ext>
            </a:extLst>
          </p:cNvPr>
          <p:cNvPicPr>
            <a:picLocks noChangeAspect="1"/>
          </p:cNvPicPr>
          <p:nvPr/>
        </p:nvPicPr>
        <p:blipFill>
          <a:blip r:embed="rId2" cstate="print"/>
          <a:stretch>
            <a:fillRect/>
          </a:stretch>
        </p:blipFill>
        <p:spPr>
          <a:xfrm>
            <a:off x="107504" y="5842748"/>
            <a:ext cx="2003611" cy="1015252"/>
          </a:xfrm>
          <a:prstGeom prst="rect">
            <a:avLst/>
          </a:prstGeom>
        </p:spPr>
      </p:pic>
      <p:sp>
        <p:nvSpPr>
          <p:cNvPr id="20" name="Prostokąt 19">
            <a:extLst>
              <a:ext uri="{FF2B5EF4-FFF2-40B4-BE49-F238E27FC236}">
                <a16:creationId xmlns:a16="http://schemas.microsoft.com/office/drawing/2014/main" id="{AF1378DB-FEDF-7C29-E81D-41A64FF16E17}"/>
              </a:ext>
            </a:extLst>
          </p:cNvPr>
          <p:cNvSpPr/>
          <p:nvPr/>
        </p:nvSpPr>
        <p:spPr>
          <a:xfrm>
            <a:off x="5148064" y="1830057"/>
            <a:ext cx="3384376" cy="33843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schemeClr val="tx1"/>
              </a:solidFill>
            </a:endParaRPr>
          </a:p>
        </p:txBody>
      </p:sp>
      <p:sp>
        <p:nvSpPr>
          <p:cNvPr id="21" name="pole tekstowe 20">
            <a:extLst>
              <a:ext uri="{FF2B5EF4-FFF2-40B4-BE49-F238E27FC236}">
                <a16:creationId xmlns:a16="http://schemas.microsoft.com/office/drawing/2014/main" id="{6DE6E4F4-EDCC-9C0C-EEA1-41035A34775A}"/>
              </a:ext>
            </a:extLst>
          </p:cNvPr>
          <p:cNvSpPr txBox="1"/>
          <p:nvPr/>
        </p:nvSpPr>
        <p:spPr>
          <a:xfrm>
            <a:off x="5251672" y="1921397"/>
            <a:ext cx="3265244" cy="4219040"/>
          </a:xfrm>
          <a:prstGeom prst="rect">
            <a:avLst/>
          </a:prstGeom>
          <a:noFill/>
        </p:spPr>
        <p:txBody>
          <a:bodyPr wrap="square" lIns="91440" tIns="45720" rIns="91440" bIns="45720" rtlCol="0" anchor="t">
            <a:spAutoFit/>
          </a:bodyPr>
          <a:lstStyle/>
          <a:p>
            <a:pPr>
              <a:lnSpc>
                <a:spcPct val="150000"/>
              </a:lnSpc>
            </a:pPr>
            <a:r>
              <a:rPr lang="es-ES" sz="1200" i="1" dirty="0">
                <a:solidFill>
                  <a:schemeClr val="tx2"/>
                </a:solidFill>
                <a:latin typeface="Palatino Linotype"/>
              </a:rPr>
              <a:t>VISIBILIDAD JÓVENES FEMINISTAS. FORMAS NOVEDOSAS ACTIVISMO</a:t>
            </a:r>
          </a:p>
          <a:p>
            <a:pPr>
              <a:lnSpc>
                <a:spcPct val="150000"/>
              </a:lnSpc>
            </a:pPr>
            <a:endParaRPr lang="es-ES" sz="1200" i="1" dirty="0">
              <a:solidFill>
                <a:schemeClr val="tx2"/>
              </a:solidFill>
              <a:latin typeface="Palatino Linotype"/>
            </a:endParaRPr>
          </a:p>
          <a:p>
            <a:pPr>
              <a:lnSpc>
                <a:spcPct val="150000"/>
              </a:lnSpc>
            </a:pPr>
            <a:r>
              <a:rPr lang="es-ES" sz="1200" i="1" dirty="0">
                <a:solidFill>
                  <a:schemeClr val="tx2"/>
                </a:solidFill>
                <a:latin typeface="Palatino Linotype"/>
              </a:rPr>
              <a:t>FEMINISMO MADE-IN-CHINA (WU, 2019)</a:t>
            </a:r>
          </a:p>
          <a:p>
            <a:pPr>
              <a:lnSpc>
                <a:spcPct val="150000"/>
              </a:lnSpc>
            </a:pPr>
            <a:r>
              <a:rPr lang="es-ES" sz="1200" i="1" dirty="0">
                <a:solidFill>
                  <a:schemeClr val="tx2"/>
                </a:solidFill>
                <a:latin typeface="Palatino Linotype"/>
              </a:rPr>
              <a:t>NUEVA GENERACIÓN (WANG, 2018)</a:t>
            </a:r>
          </a:p>
          <a:p>
            <a:pPr>
              <a:lnSpc>
                <a:spcPct val="150000"/>
              </a:lnSpc>
            </a:pPr>
            <a:endParaRPr lang="es-ES" altLang="zh-CN" sz="1200" i="1" dirty="0">
              <a:solidFill>
                <a:schemeClr val="tx2"/>
              </a:solidFill>
              <a:latin typeface="Palatino Linotype"/>
            </a:endParaRPr>
          </a:p>
          <a:p>
            <a:pPr>
              <a:lnSpc>
                <a:spcPct val="150000"/>
              </a:lnSpc>
            </a:pPr>
            <a:r>
              <a:rPr lang="es-ES" altLang="zh-CN" sz="1200" i="1" kern="100" dirty="0">
                <a:solidFill>
                  <a:schemeClr val="tx2"/>
                </a:solidFill>
                <a:latin typeface="Palatino Linotype"/>
                <a:ea typeface="DengXian" panose="02010600030101010101" pitchFamily="2" charset="-122"/>
                <a:cs typeface="Times New Roman" panose="02020603050405020304" pitchFamily="18" charset="0"/>
              </a:rPr>
              <a:t>ACTIVISTAS </a:t>
            </a:r>
            <a:r>
              <a:rPr lang="es-ES" altLang="zh-CN" sz="1200" i="1" kern="100" dirty="0" err="1">
                <a:solidFill>
                  <a:schemeClr val="tx2"/>
                </a:solidFill>
                <a:latin typeface="Palatino Linotype"/>
                <a:ea typeface="DengXian" panose="02010600030101010101" pitchFamily="2" charset="-122"/>
                <a:cs typeface="Times New Roman" panose="02020603050405020304" pitchFamily="18" charset="0"/>
              </a:rPr>
              <a:t>Dº</a:t>
            </a:r>
            <a:r>
              <a:rPr lang="es-ES" altLang="zh-CN" sz="1200" i="1" kern="100" dirty="0">
                <a:solidFill>
                  <a:schemeClr val="tx2"/>
                </a:solidFill>
                <a:latin typeface="Palatino Linotype"/>
                <a:ea typeface="DengXian" panose="02010600030101010101" pitchFamily="2" charset="-122"/>
                <a:cs typeface="Times New Roman" panose="02020603050405020304" pitchFamily="18" charset="0"/>
              </a:rPr>
              <a:t> DE LAS MUJERES</a:t>
            </a:r>
            <a:r>
              <a:rPr lang="zh-CN" sz="1200" kern="100" dirty="0">
                <a:effectLst/>
                <a:latin typeface="Calibri" panose="020F0502020204030204" pitchFamily="34" charset="0"/>
                <a:ea typeface="DengXian" panose="02010600030101010101" pitchFamily="2" charset="-122"/>
                <a:cs typeface="Times New Roman" panose="02020603050405020304" pitchFamily="18" charset="0"/>
              </a:rPr>
              <a:t>女权主义者</a:t>
            </a:r>
            <a:r>
              <a:rPr lang="es-ES" altLang="zh-CN" sz="1200" kern="100" dirty="0">
                <a:effectLst/>
                <a:latin typeface="Palatino Linotype" panose="02040502050505030304" pitchFamily="18" charset="0"/>
                <a:ea typeface="DengXian" panose="02010600030101010101" pitchFamily="2" charset="-122"/>
                <a:cs typeface="Times New Roman" panose="02020603050405020304" pitchFamily="18" charset="0"/>
              </a:rPr>
              <a:t> </a:t>
            </a:r>
            <a:r>
              <a:rPr lang="es-ES" altLang="zh-CN" sz="1200" i="1" kern="100" dirty="0">
                <a:effectLst/>
                <a:latin typeface="Palatino Linotype" panose="02040502050505030304" pitchFamily="18" charset="0"/>
                <a:ea typeface="DengXian" panose="02010600030101010101" pitchFamily="2" charset="-122"/>
                <a:cs typeface="Times New Roman" panose="02020603050405020304" pitchFamily="18" charset="0"/>
              </a:rPr>
              <a:t>EN VEZ DE FEMINISTAS </a:t>
            </a:r>
            <a:r>
              <a:rPr lang="zh-CN" sz="1200" kern="100" dirty="0">
                <a:effectLst/>
                <a:latin typeface="Palatino Linotype" panose="02040502050505030304" pitchFamily="18" charset="0"/>
                <a:ea typeface="DengXian" panose="02010600030101010101" pitchFamily="2" charset="-122"/>
                <a:cs typeface="Times New Roman" panose="02020603050405020304" pitchFamily="18" charset="0"/>
              </a:rPr>
              <a:t>女性主义者</a:t>
            </a:r>
            <a:endParaRPr lang="es-ES" sz="1200" kern="100" dirty="0">
              <a:effectLst/>
              <a:latin typeface="Palatino Linotype" panose="02040502050505030304" pitchFamily="18" charset="0"/>
              <a:ea typeface="DengXian" panose="02010600030101010101" pitchFamily="2" charset="-122"/>
              <a:cs typeface="Times New Roman" panose="02020603050405020304" pitchFamily="18" charset="0"/>
            </a:endParaRPr>
          </a:p>
          <a:p>
            <a:pPr>
              <a:lnSpc>
                <a:spcPct val="150000"/>
              </a:lnSpc>
            </a:pPr>
            <a:r>
              <a:rPr lang="es-ES" altLang="zh-CN" sz="1200" kern="100" dirty="0">
                <a:effectLst/>
                <a:latin typeface="Calibri" panose="020F0502020204030204" pitchFamily="34" charset="0"/>
                <a:ea typeface="DengXian" panose="02010600030101010101" pitchFamily="2" charset="-122"/>
                <a:cs typeface="Times New Roman" panose="02020603050405020304" pitchFamily="18" charset="0"/>
              </a:rPr>
              <a:t> </a:t>
            </a:r>
          </a:p>
          <a:p>
            <a:pPr>
              <a:lnSpc>
                <a:spcPct val="150000"/>
              </a:lnSpc>
            </a:pPr>
            <a:r>
              <a:rPr lang="es-ES" altLang="zh-CN" sz="1200" i="1" kern="100" dirty="0">
                <a:effectLst/>
                <a:latin typeface="Palatino Linotype" panose="02040502050505030304" pitchFamily="18" charset="0"/>
                <a:ea typeface="DengXian" panose="02010600030101010101" pitchFamily="2" charset="-122"/>
                <a:cs typeface="Times New Roman" panose="02020603050405020304" pitchFamily="18" charset="0"/>
              </a:rPr>
              <a:t>INDIGENIZAR CONCEPTO OCCIDENTAL. MUJERES COMO “SERES SEXUADOS”</a:t>
            </a:r>
          </a:p>
          <a:p>
            <a:pPr>
              <a:lnSpc>
                <a:spcPct val="150000"/>
              </a:lnSpc>
            </a:pPr>
            <a:endParaRPr lang="es-ES" sz="1200" kern="100" dirty="0">
              <a:effectLst/>
              <a:latin typeface="Calibri" panose="020F0502020204030204" pitchFamily="34" charset="0"/>
              <a:ea typeface="DengXian" panose="02010600030101010101" pitchFamily="2" charset="-122"/>
              <a:cs typeface="Times New Roman" panose="02020603050405020304" pitchFamily="18" charset="0"/>
            </a:endParaRPr>
          </a:p>
          <a:p>
            <a:pPr>
              <a:lnSpc>
                <a:spcPct val="150000"/>
              </a:lnSpc>
            </a:pPr>
            <a:endParaRPr lang="pl-PL" sz="1200" i="1" dirty="0">
              <a:solidFill>
                <a:schemeClr val="tx2"/>
              </a:solidFill>
              <a:latin typeface="Palatino Linotype" pitchFamily="18" charset="0"/>
            </a:endParaRPr>
          </a:p>
          <a:p>
            <a:pPr>
              <a:lnSpc>
                <a:spcPct val="150000"/>
              </a:lnSpc>
            </a:pPr>
            <a:endParaRPr lang="es-ES" sz="1200" b="1" i="1" dirty="0">
              <a:solidFill>
                <a:schemeClr val="tx2"/>
              </a:solidFill>
              <a:latin typeface="Palatino Linotype" pitchFamily="18" charset="0"/>
            </a:endParaRPr>
          </a:p>
          <a:p>
            <a:pPr>
              <a:lnSpc>
                <a:spcPct val="150000"/>
              </a:lnSpc>
            </a:pPr>
            <a:endParaRPr lang="pl-PL" sz="1200" i="1" dirty="0">
              <a:solidFill>
                <a:schemeClr val="accent3"/>
              </a:solidFill>
              <a:latin typeface="Palatino Linotype" pitchFamily="18" charset="0"/>
            </a:endParaRPr>
          </a:p>
        </p:txBody>
      </p:sp>
      <p:sp>
        <p:nvSpPr>
          <p:cNvPr id="23" name="pole tekstowe 22">
            <a:extLst>
              <a:ext uri="{FF2B5EF4-FFF2-40B4-BE49-F238E27FC236}">
                <a16:creationId xmlns:a16="http://schemas.microsoft.com/office/drawing/2014/main" id="{8CFCA6AB-040F-1BE7-0294-846597E04270}"/>
              </a:ext>
            </a:extLst>
          </p:cNvPr>
          <p:cNvSpPr txBox="1"/>
          <p:nvPr/>
        </p:nvSpPr>
        <p:spPr>
          <a:xfrm>
            <a:off x="828919" y="503675"/>
            <a:ext cx="6868246" cy="954107"/>
          </a:xfrm>
          <a:prstGeom prst="rect">
            <a:avLst/>
          </a:prstGeom>
          <a:noFill/>
        </p:spPr>
        <p:txBody>
          <a:bodyPr wrap="square" lIns="91440" tIns="45720" rIns="91440" bIns="45720" rtlCol="0" anchor="t">
            <a:spAutoFit/>
          </a:bodyPr>
          <a:lstStyle/>
          <a:p>
            <a:r>
              <a:rPr lang="es-ES" sz="2800" b="1" dirty="0"/>
              <a:t>ERA DE XI JINPING </a:t>
            </a:r>
            <a:r>
              <a:rPr lang="pl-PL" sz="2800" b="1" dirty="0"/>
              <a:t>(</a:t>
            </a:r>
            <a:r>
              <a:rPr lang="es-ES" sz="2800" b="1" dirty="0"/>
              <a:t>2012</a:t>
            </a:r>
            <a:r>
              <a:rPr lang="pl-PL" sz="2800" b="1" dirty="0"/>
              <a:t>-</a:t>
            </a:r>
            <a:r>
              <a:rPr lang="es-ES" sz="2800" b="1" dirty="0"/>
              <a:t>…</a:t>
            </a:r>
            <a:r>
              <a:rPr lang="pl-PL" sz="2800" b="1" dirty="0"/>
              <a:t>)</a:t>
            </a:r>
          </a:p>
          <a:p>
            <a:r>
              <a:rPr lang="pl-PL" sz="2800" b="1" dirty="0"/>
              <a:t> </a:t>
            </a:r>
          </a:p>
        </p:txBody>
      </p:sp>
      <p:sp>
        <p:nvSpPr>
          <p:cNvPr id="11" name="Prostokąt 10">
            <a:extLst>
              <a:ext uri="{FF2B5EF4-FFF2-40B4-BE49-F238E27FC236}">
                <a16:creationId xmlns:a16="http://schemas.microsoft.com/office/drawing/2014/main" id="{99AFFE91-C9B1-16EC-F8FD-855701F75290}"/>
              </a:ext>
            </a:extLst>
          </p:cNvPr>
          <p:cNvSpPr/>
          <p:nvPr/>
        </p:nvSpPr>
        <p:spPr>
          <a:xfrm>
            <a:off x="-108520" y="188640"/>
            <a:ext cx="395536" cy="792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3" name="Imagen 2" descr="Un grupo de personas posando para la cámara delante de un cartel&#10;&#10;Descripción generada automáticamente con confianza media">
            <a:extLst>
              <a:ext uri="{FF2B5EF4-FFF2-40B4-BE49-F238E27FC236}">
                <a16:creationId xmlns:a16="http://schemas.microsoft.com/office/drawing/2014/main" id="{E5A222D4-EE13-A31C-DEF1-B65D0D8546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249" y="1830057"/>
            <a:ext cx="4725820" cy="3493168"/>
          </a:xfrm>
          <a:prstGeom prst="rect">
            <a:avLst/>
          </a:prstGeom>
        </p:spPr>
      </p:pic>
    </p:spTree>
    <p:extLst>
      <p:ext uri="{BB962C8B-B14F-4D97-AF65-F5344CB8AC3E}">
        <p14:creationId xmlns:p14="http://schemas.microsoft.com/office/powerpoint/2010/main" val="14164724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28D01-8ABE-5CB8-3D2C-6D6248223581}"/>
            </a:ext>
          </a:extLst>
        </p:cNvPr>
        <p:cNvGrpSpPr/>
        <p:nvPr/>
      </p:nvGrpSpPr>
      <p:grpSpPr>
        <a:xfrm>
          <a:off x="0" y="0"/>
          <a:ext cx="0" cy="0"/>
          <a:chOff x="0" y="0"/>
          <a:chExt cx="0" cy="0"/>
        </a:xfrm>
      </p:grpSpPr>
      <p:pic>
        <p:nvPicPr>
          <p:cNvPr id="6" name="Obraz 5" descr="China_horizon_short_color_v1.png">
            <a:extLst>
              <a:ext uri="{FF2B5EF4-FFF2-40B4-BE49-F238E27FC236}">
                <a16:creationId xmlns:a16="http://schemas.microsoft.com/office/drawing/2014/main" id="{05D7E2B8-D587-76CC-F245-41E6DE18896D}"/>
              </a:ext>
            </a:extLst>
          </p:cNvPr>
          <p:cNvPicPr>
            <a:picLocks noChangeAspect="1"/>
          </p:cNvPicPr>
          <p:nvPr/>
        </p:nvPicPr>
        <p:blipFill>
          <a:blip r:embed="rId2" cstate="print"/>
          <a:stretch>
            <a:fillRect/>
          </a:stretch>
        </p:blipFill>
        <p:spPr>
          <a:xfrm>
            <a:off x="107504" y="5842748"/>
            <a:ext cx="2003611" cy="1015252"/>
          </a:xfrm>
          <a:prstGeom prst="rect">
            <a:avLst/>
          </a:prstGeom>
        </p:spPr>
      </p:pic>
      <p:sp>
        <p:nvSpPr>
          <p:cNvPr id="19" name="pole tekstowe 18">
            <a:extLst>
              <a:ext uri="{FF2B5EF4-FFF2-40B4-BE49-F238E27FC236}">
                <a16:creationId xmlns:a16="http://schemas.microsoft.com/office/drawing/2014/main" id="{0979869F-2ED2-8335-44A6-0ED57BFBC6A9}"/>
              </a:ext>
            </a:extLst>
          </p:cNvPr>
          <p:cNvSpPr txBox="1"/>
          <p:nvPr/>
        </p:nvSpPr>
        <p:spPr>
          <a:xfrm>
            <a:off x="611561" y="1843515"/>
            <a:ext cx="3705796" cy="3657668"/>
          </a:xfrm>
          <a:prstGeom prst="rect">
            <a:avLst/>
          </a:prstGeom>
          <a:noFill/>
        </p:spPr>
        <p:txBody>
          <a:bodyPr wrap="square" lIns="91440" tIns="45720" rIns="91440" bIns="45720" rtlCol="0" anchor="t">
            <a:spAutoFit/>
          </a:bodyPr>
          <a:lstStyle/>
          <a:p>
            <a:pPr>
              <a:lnSpc>
                <a:spcPct val="150000"/>
              </a:lnSpc>
            </a:pPr>
            <a:r>
              <a:rPr lang="es-ES" sz="1200" b="1" dirty="0"/>
              <a:t>YOUTH FEMINIST ACTION (YFA) </a:t>
            </a:r>
          </a:p>
          <a:p>
            <a:pPr>
              <a:lnSpc>
                <a:spcPct val="150000"/>
              </a:lnSpc>
            </a:pPr>
            <a:endParaRPr lang="es-ES" sz="1200" b="1" dirty="0"/>
          </a:p>
          <a:p>
            <a:pPr>
              <a:lnSpc>
                <a:spcPct val="150000"/>
              </a:lnSpc>
            </a:pPr>
            <a:r>
              <a:rPr lang="es-ES" sz="1200" b="1" dirty="0"/>
              <a:t>MODELO CONFRONTATIVO CON EL ESTADO </a:t>
            </a:r>
            <a:endParaRPr lang="pl-PL" sz="1200" b="1" dirty="0"/>
          </a:p>
          <a:p>
            <a:pPr>
              <a:lnSpc>
                <a:spcPct val="150000"/>
              </a:lnSpc>
            </a:pPr>
            <a:endParaRPr lang="es-ES" sz="1200" b="1" dirty="0"/>
          </a:p>
          <a:p>
            <a:pPr>
              <a:lnSpc>
                <a:spcPct val="150000"/>
              </a:lnSpc>
            </a:pPr>
            <a:r>
              <a:rPr lang="es-ES" sz="1200" b="1" dirty="0"/>
              <a:t>ARRESTO DE LAS CINCO HERMANAS FEMINISTAS</a:t>
            </a:r>
            <a:r>
              <a:rPr lang="zh-CN" sz="1200" dirty="0">
                <a:effectLst/>
                <a:latin typeface="Calibri" panose="020F0502020204030204" pitchFamily="34" charset="0"/>
                <a:ea typeface="DengXian" panose="02010600030101010101" pitchFamily="2" charset="-122"/>
                <a:cs typeface="Times New Roman" panose="02020603050405020304" pitchFamily="18" charset="0"/>
              </a:rPr>
              <a:t>女权五姐妹</a:t>
            </a:r>
            <a:endParaRPr lang="es-ES" sz="1200" b="1" dirty="0"/>
          </a:p>
          <a:p>
            <a:pPr>
              <a:lnSpc>
                <a:spcPct val="150000"/>
              </a:lnSpc>
            </a:pPr>
            <a:r>
              <a:rPr lang="es-ES" sz="1200" b="1" dirty="0"/>
              <a:t>RETRACCIÓN ACCIONES CALLEJERAS –ACTIVISMO VIRTUAL </a:t>
            </a:r>
          </a:p>
          <a:p>
            <a:pPr>
              <a:lnSpc>
                <a:spcPct val="150000"/>
              </a:lnSpc>
            </a:pPr>
            <a:endParaRPr lang="es-ES" sz="1200" b="1" dirty="0"/>
          </a:p>
          <a:p>
            <a:pPr>
              <a:lnSpc>
                <a:spcPct val="150000"/>
              </a:lnSpc>
            </a:pPr>
            <a:r>
              <a:rPr lang="es-ES" sz="1200" b="1" dirty="0"/>
              <a:t>MOVIMIENTO #ME TOO -</a:t>
            </a:r>
            <a:r>
              <a:rPr lang="zh-CN" sz="1200" dirty="0">
                <a:effectLst/>
                <a:latin typeface="Times New Roman" panose="02020603050405020304" pitchFamily="18" charset="0"/>
              </a:rPr>
              <a:t>米兔</a:t>
            </a:r>
            <a:endParaRPr lang="es-ES" sz="1200" b="1" dirty="0"/>
          </a:p>
          <a:p>
            <a:pPr>
              <a:lnSpc>
                <a:spcPct val="150000"/>
              </a:lnSpc>
            </a:pPr>
            <a:endParaRPr lang="es-ES" sz="1200" b="1" dirty="0"/>
          </a:p>
          <a:p>
            <a:pPr>
              <a:lnSpc>
                <a:spcPct val="150000"/>
              </a:lnSpc>
            </a:pPr>
            <a:endParaRPr lang="es-ES" sz="1200" b="1" dirty="0"/>
          </a:p>
          <a:p>
            <a:pPr>
              <a:lnSpc>
                <a:spcPct val="150000"/>
              </a:lnSpc>
            </a:pPr>
            <a:endParaRPr lang="pl-PL" sz="1200" b="1" dirty="0"/>
          </a:p>
        </p:txBody>
      </p:sp>
      <p:sp>
        <p:nvSpPr>
          <p:cNvPr id="23" name="pole tekstowe 22">
            <a:extLst>
              <a:ext uri="{FF2B5EF4-FFF2-40B4-BE49-F238E27FC236}">
                <a16:creationId xmlns:a16="http://schemas.microsoft.com/office/drawing/2014/main" id="{1B36AFDE-9C09-F487-EB53-F1B8715D2F9D}"/>
              </a:ext>
            </a:extLst>
          </p:cNvPr>
          <p:cNvSpPr txBox="1"/>
          <p:nvPr/>
        </p:nvSpPr>
        <p:spPr>
          <a:xfrm>
            <a:off x="539552" y="188640"/>
            <a:ext cx="8363090" cy="523220"/>
          </a:xfrm>
          <a:prstGeom prst="rect">
            <a:avLst/>
          </a:prstGeom>
          <a:noFill/>
        </p:spPr>
        <p:txBody>
          <a:bodyPr wrap="square" lIns="91440" tIns="45720" rIns="91440" bIns="45720" rtlCol="0" anchor="t">
            <a:spAutoFit/>
          </a:bodyPr>
          <a:lstStyle/>
          <a:p>
            <a:r>
              <a:rPr lang="es-ES" sz="2800" b="1" dirty="0"/>
              <a:t>ERA XI JINPING (2012 - …)</a:t>
            </a:r>
            <a:endParaRPr lang="pl-PL" sz="2800" b="1" dirty="0"/>
          </a:p>
        </p:txBody>
      </p:sp>
      <p:sp>
        <p:nvSpPr>
          <p:cNvPr id="11" name="Prostokąt 10">
            <a:extLst>
              <a:ext uri="{FF2B5EF4-FFF2-40B4-BE49-F238E27FC236}">
                <a16:creationId xmlns:a16="http://schemas.microsoft.com/office/drawing/2014/main" id="{8D1B4EF5-8775-0D7B-A5F5-9299FB470DB9}"/>
              </a:ext>
            </a:extLst>
          </p:cNvPr>
          <p:cNvSpPr/>
          <p:nvPr/>
        </p:nvSpPr>
        <p:spPr>
          <a:xfrm>
            <a:off x="-108520" y="188640"/>
            <a:ext cx="395536" cy="792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4" name="Imagen 3" descr="Grupo de personas caminando en la calle&#10;&#10;Descripción generada automáticamente">
            <a:extLst>
              <a:ext uri="{FF2B5EF4-FFF2-40B4-BE49-F238E27FC236}">
                <a16:creationId xmlns:a16="http://schemas.microsoft.com/office/drawing/2014/main" id="{1908310C-6A94-653C-2015-EDAF965A68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1843513"/>
            <a:ext cx="4525211" cy="2971555"/>
          </a:xfrm>
          <a:prstGeom prst="rect">
            <a:avLst/>
          </a:prstGeom>
        </p:spPr>
      </p:pic>
    </p:spTree>
    <p:extLst>
      <p:ext uri="{BB962C8B-B14F-4D97-AF65-F5344CB8AC3E}">
        <p14:creationId xmlns:p14="http://schemas.microsoft.com/office/powerpoint/2010/main" val="29255272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descr="China_horizon_short_color_v1.png"/>
          <p:cNvPicPr>
            <a:picLocks noChangeAspect="1"/>
          </p:cNvPicPr>
          <p:nvPr/>
        </p:nvPicPr>
        <p:blipFill>
          <a:blip r:embed="rId2" cstate="print"/>
          <a:stretch>
            <a:fillRect/>
          </a:stretch>
        </p:blipFill>
        <p:spPr>
          <a:xfrm>
            <a:off x="107504" y="5842748"/>
            <a:ext cx="2003611" cy="1015252"/>
          </a:xfrm>
          <a:prstGeom prst="rect">
            <a:avLst/>
          </a:prstGeom>
        </p:spPr>
      </p:pic>
      <p:sp>
        <p:nvSpPr>
          <p:cNvPr id="19" name="pole tekstowe 18"/>
          <p:cNvSpPr txBox="1"/>
          <p:nvPr/>
        </p:nvSpPr>
        <p:spPr>
          <a:xfrm>
            <a:off x="611560" y="1843514"/>
            <a:ext cx="3736033" cy="3103670"/>
          </a:xfrm>
          <a:prstGeom prst="rect">
            <a:avLst/>
          </a:prstGeom>
          <a:noFill/>
        </p:spPr>
        <p:txBody>
          <a:bodyPr wrap="square" lIns="91440" tIns="45720" rIns="91440" bIns="45720" rtlCol="0" anchor="t">
            <a:spAutoFit/>
          </a:bodyPr>
          <a:lstStyle/>
          <a:p>
            <a:pPr>
              <a:lnSpc>
                <a:spcPct val="150000"/>
              </a:lnSpc>
            </a:pPr>
            <a:r>
              <a:rPr lang="pl-PL" sz="1200" b="1"/>
              <a:t>ORIGEN S. XII A.C. </a:t>
            </a:r>
          </a:p>
          <a:p>
            <a:pPr>
              <a:lnSpc>
                <a:spcPct val="150000"/>
              </a:lnSpc>
            </a:pPr>
            <a:r>
              <a:rPr lang="pl-PL" sz="1200" b="1"/>
              <a:t>FUERTE IDEOLOGÍA CONFUCIANA</a:t>
            </a:r>
          </a:p>
          <a:p>
            <a:pPr>
              <a:lnSpc>
                <a:spcPct val="150000"/>
              </a:lnSpc>
            </a:pPr>
            <a:r>
              <a:rPr lang="pl-PL" sz="1200" b="1"/>
              <a:t>ESTABILIDAD IDEOLÓGICA</a:t>
            </a:r>
          </a:p>
          <a:p>
            <a:pPr>
              <a:lnSpc>
                <a:spcPct val="150000"/>
              </a:lnSpc>
            </a:pPr>
            <a:endParaRPr lang="pl-PL" sz="1200" b="1"/>
          </a:p>
          <a:p>
            <a:pPr>
              <a:lnSpc>
                <a:spcPct val="150000"/>
              </a:lnSpc>
            </a:pPr>
            <a:endParaRPr lang="pl-PL" sz="1200" b="1"/>
          </a:p>
          <a:p>
            <a:pPr>
              <a:lnSpc>
                <a:spcPct val="150000"/>
              </a:lnSpc>
            </a:pPr>
            <a:r>
              <a:rPr lang="pl-PL" sz="1200" b="1"/>
              <a:t>CULTO A LOS ANTEPASADOS </a:t>
            </a:r>
          </a:p>
          <a:p>
            <a:pPr>
              <a:lnSpc>
                <a:spcPct val="150000"/>
              </a:lnSpc>
            </a:pPr>
            <a:r>
              <a:rPr lang="pl-PL" sz="1200" b="1"/>
              <a:t>PIEDAD FILIAL </a:t>
            </a:r>
          </a:p>
          <a:p>
            <a:pPr>
              <a:lnSpc>
                <a:spcPct val="150000"/>
              </a:lnSpc>
            </a:pPr>
            <a:endParaRPr lang="pl-PL" sz="1200" b="1"/>
          </a:p>
          <a:p>
            <a:pPr>
              <a:lnSpc>
                <a:spcPct val="150000"/>
              </a:lnSpc>
            </a:pPr>
            <a:r>
              <a:rPr lang="pl-PL" sz="1200" b="1"/>
              <a:t>PATRILINEAL, PATRILOCAL Y PATRIARCAL</a:t>
            </a:r>
          </a:p>
          <a:p>
            <a:pPr>
              <a:lnSpc>
                <a:spcPct val="150000"/>
              </a:lnSpc>
            </a:pPr>
            <a:endParaRPr lang="pl-PL" sz="1200" b="1"/>
          </a:p>
          <a:p>
            <a:pPr>
              <a:lnSpc>
                <a:spcPct val="150000"/>
              </a:lnSpc>
            </a:pPr>
            <a:r>
              <a:rPr lang="pl-PL" sz="1200" b="1"/>
              <a:t>FAMILIA UNIDAD DE PRODUCCIÓN Y CONSUMO</a:t>
            </a:r>
          </a:p>
        </p:txBody>
      </p:sp>
      <p:sp>
        <p:nvSpPr>
          <p:cNvPr id="21" name="pole tekstowe 20"/>
          <p:cNvSpPr txBox="1"/>
          <p:nvPr/>
        </p:nvSpPr>
        <p:spPr>
          <a:xfrm>
            <a:off x="5436096" y="2419578"/>
            <a:ext cx="2880320" cy="2003049"/>
          </a:xfrm>
          <a:prstGeom prst="rect">
            <a:avLst/>
          </a:prstGeom>
          <a:noFill/>
        </p:spPr>
        <p:txBody>
          <a:bodyPr wrap="square" rtlCol="0">
            <a:spAutoFit/>
          </a:bodyPr>
          <a:lstStyle/>
          <a:p>
            <a:pPr>
              <a:lnSpc>
                <a:spcPct val="150000"/>
              </a:lnSpc>
            </a:pPr>
            <a:r>
              <a:rPr lang="pl-PL" sz="1200" i="1">
                <a:solidFill>
                  <a:schemeClr val="accent3"/>
                </a:solidFill>
                <a:latin typeface="Palatino Linotype" pitchFamily="18" charset="0"/>
              </a:rPr>
              <a:t>Nulla </a:t>
            </a:r>
            <a:r>
              <a:rPr lang="pl-PL" sz="1200" i="1" err="1">
                <a:solidFill>
                  <a:schemeClr val="accent3"/>
                </a:solidFill>
                <a:latin typeface="Palatino Linotype" pitchFamily="18" charset="0"/>
              </a:rPr>
              <a:t>blandit</a:t>
            </a:r>
            <a:r>
              <a:rPr lang="pl-PL" sz="1200" i="1">
                <a:solidFill>
                  <a:schemeClr val="accent3"/>
                </a:solidFill>
                <a:latin typeface="Palatino Linotype" pitchFamily="18" charset="0"/>
              </a:rPr>
              <a:t> </a:t>
            </a:r>
            <a:r>
              <a:rPr lang="pl-PL" sz="1200" i="1" err="1">
                <a:solidFill>
                  <a:schemeClr val="accent3"/>
                </a:solidFill>
                <a:latin typeface="Palatino Linotype" pitchFamily="18" charset="0"/>
              </a:rPr>
              <a:t>pellentesque</a:t>
            </a:r>
            <a:r>
              <a:rPr lang="pl-PL" sz="1200" i="1">
                <a:solidFill>
                  <a:schemeClr val="accent3"/>
                </a:solidFill>
                <a:latin typeface="Palatino Linotype" pitchFamily="18" charset="0"/>
              </a:rPr>
              <a:t> </a:t>
            </a:r>
            <a:r>
              <a:rPr lang="pl-PL" sz="1200" i="1" err="1">
                <a:solidFill>
                  <a:schemeClr val="accent3"/>
                </a:solidFill>
                <a:latin typeface="Palatino Linotype" pitchFamily="18" charset="0"/>
              </a:rPr>
              <a:t>lacus</a:t>
            </a:r>
            <a:r>
              <a:rPr lang="pl-PL" sz="1200" i="1">
                <a:solidFill>
                  <a:schemeClr val="accent3"/>
                </a:solidFill>
                <a:latin typeface="Palatino Linotype" pitchFamily="18" charset="0"/>
              </a:rPr>
              <a:t> sit </a:t>
            </a:r>
            <a:r>
              <a:rPr lang="pl-PL" sz="1200" i="1" err="1">
                <a:solidFill>
                  <a:schemeClr val="accent3"/>
                </a:solidFill>
                <a:latin typeface="Palatino Linotype" pitchFamily="18" charset="0"/>
              </a:rPr>
              <a:t>amet</a:t>
            </a:r>
            <a:r>
              <a:rPr lang="pl-PL" sz="1200" i="1">
                <a:solidFill>
                  <a:schemeClr val="accent3"/>
                </a:solidFill>
                <a:latin typeface="Palatino Linotype" pitchFamily="18" charset="0"/>
              </a:rPr>
              <a:t> </a:t>
            </a:r>
            <a:r>
              <a:rPr lang="pl-PL" sz="1200" i="1" err="1">
                <a:solidFill>
                  <a:schemeClr val="accent3"/>
                </a:solidFill>
                <a:latin typeface="Palatino Linotype" pitchFamily="18" charset="0"/>
              </a:rPr>
              <a:t>hendrerit</a:t>
            </a:r>
            <a:r>
              <a:rPr lang="pl-PL" sz="1200" i="1">
                <a:solidFill>
                  <a:schemeClr val="accent3"/>
                </a:solidFill>
                <a:latin typeface="Palatino Linotype" pitchFamily="18" charset="0"/>
              </a:rPr>
              <a:t>. </a:t>
            </a:r>
            <a:r>
              <a:rPr lang="pl-PL" sz="1200" i="1" err="1">
                <a:solidFill>
                  <a:schemeClr val="accent3"/>
                </a:solidFill>
                <a:latin typeface="Palatino Linotype" pitchFamily="18" charset="0"/>
              </a:rPr>
              <a:t>Aliquam</a:t>
            </a:r>
            <a:r>
              <a:rPr lang="pl-PL" sz="1200" i="1">
                <a:solidFill>
                  <a:schemeClr val="accent3"/>
                </a:solidFill>
                <a:latin typeface="Palatino Linotype" pitchFamily="18" charset="0"/>
              </a:rPr>
              <a:t> </a:t>
            </a:r>
            <a:r>
              <a:rPr lang="pl-PL" sz="1200" i="1" err="1">
                <a:solidFill>
                  <a:schemeClr val="accent3"/>
                </a:solidFill>
                <a:latin typeface="Palatino Linotype" pitchFamily="18" charset="0"/>
              </a:rPr>
              <a:t>erat</a:t>
            </a:r>
            <a:r>
              <a:rPr lang="pl-PL" sz="1200" i="1">
                <a:solidFill>
                  <a:schemeClr val="accent3"/>
                </a:solidFill>
                <a:latin typeface="Palatino Linotype" pitchFamily="18" charset="0"/>
              </a:rPr>
              <a:t> </a:t>
            </a:r>
            <a:r>
              <a:rPr lang="pl-PL" sz="1200" i="1" err="1">
                <a:solidFill>
                  <a:schemeClr val="accent3"/>
                </a:solidFill>
                <a:latin typeface="Palatino Linotype" pitchFamily="18" charset="0"/>
              </a:rPr>
              <a:t>volutpat</a:t>
            </a:r>
            <a:r>
              <a:rPr lang="pl-PL" sz="1200" i="1">
                <a:solidFill>
                  <a:schemeClr val="accent3"/>
                </a:solidFill>
                <a:latin typeface="Palatino Linotype" pitchFamily="18" charset="0"/>
              </a:rPr>
              <a:t>. </a:t>
            </a:r>
            <a:r>
              <a:rPr lang="pl-PL" sz="1200" i="1" err="1">
                <a:solidFill>
                  <a:schemeClr val="accent3"/>
                </a:solidFill>
                <a:latin typeface="Palatino Linotype" pitchFamily="18" charset="0"/>
              </a:rPr>
              <a:t>Sed</a:t>
            </a:r>
            <a:r>
              <a:rPr lang="pl-PL" sz="1200" i="1">
                <a:solidFill>
                  <a:schemeClr val="accent3"/>
                </a:solidFill>
                <a:latin typeface="Palatino Linotype" pitchFamily="18" charset="0"/>
              </a:rPr>
              <a:t> </a:t>
            </a:r>
            <a:r>
              <a:rPr lang="pl-PL" sz="1200" i="1" err="1">
                <a:solidFill>
                  <a:schemeClr val="accent3"/>
                </a:solidFill>
                <a:latin typeface="Palatino Linotype" pitchFamily="18" charset="0"/>
              </a:rPr>
              <a:t>sed</a:t>
            </a:r>
            <a:r>
              <a:rPr lang="pl-PL" sz="1200" i="1">
                <a:solidFill>
                  <a:schemeClr val="accent3"/>
                </a:solidFill>
                <a:latin typeface="Palatino Linotype" pitchFamily="18" charset="0"/>
              </a:rPr>
              <a:t> </a:t>
            </a:r>
            <a:r>
              <a:rPr lang="pl-PL" sz="1200" i="1" err="1">
                <a:solidFill>
                  <a:schemeClr val="accent3"/>
                </a:solidFill>
                <a:latin typeface="Palatino Linotype" pitchFamily="18" charset="0"/>
              </a:rPr>
              <a:t>ante</a:t>
            </a:r>
            <a:r>
              <a:rPr lang="pl-PL" sz="1200" i="1">
                <a:solidFill>
                  <a:schemeClr val="accent3"/>
                </a:solidFill>
                <a:latin typeface="Palatino Linotype" pitchFamily="18" charset="0"/>
              </a:rPr>
              <a:t> ligula. </a:t>
            </a:r>
            <a:r>
              <a:rPr lang="pl-PL" sz="1200" i="1" err="1">
                <a:solidFill>
                  <a:schemeClr val="accent3"/>
                </a:solidFill>
                <a:latin typeface="Palatino Linotype" pitchFamily="18" charset="0"/>
              </a:rPr>
              <a:t>Maecenas</a:t>
            </a:r>
            <a:r>
              <a:rPr lang="pl-PL" sz="1200" i="1">
                <a:solidFill>
                  <a:schemeClr val="accent3"/>
                </a:solidFill>
                <a:latin typeface="Palatino Linotype" pitchFamily="18" charset="0"/>
              </a:rPr>
              <a:t> </a:t>
            </a:r>
            <a:r>
              <a:rPr lang="pl-PL" sz="1200" i="1" err="1">
                <a:solidFill>
                  <a:schemeClr val="accent3"/>
                </a:solidFill>
                <a:latin typeface="Palatino Linotype" pitchFamily="18" charset="0"/>
              </a:rPr>
              <a:t>nec</a:t>
            </a:r>
            <a:r>
              <a:rPr lang="pl-PL" sz="1200" i="1">
                <a:solidFill>
                  <a:schemeClr val="accent3"/>
                </a:solidFill>
                <a:latin typeface="Palatino Linotype" pitchFamily="18" charset="0"/>
              </a:rPr>
              <a:t> </a:t>
            </a:r>
            <a:r>
              <a:rPr lang="pl-PL" sz="1200" i="1" err="1">
                <a:solidFill>
                  <a:schemeClr val="accent3"/>
                </a:solidFill>
                <a:latin typeface="Palatino Linotype" pitchFamily="18" charset="0"/>
              </a:rPr>
              <a:t>dui</a:t>
            </a:r>
            <a:r>
              <a:rPr lang="pl-PL" sz="1200" i="1">
                <a:solidFill>
                  <a:schemeClr val="accent3"/>
                </a:solidFill>
                <a:latin typeface="Palatino Linotype" pitchFamily="18" charset="0"/>
              </a:rPr>
              <a:t> </a:t>
            </a:r>
            <a:r>
              <a:rPr lang="pl-PL" sz="1200" i="1" err="1">
                <a:solidFill>
                  <a:schemeClr val="accent3"/>
                </a:solidFill>
                <a:latin typeface="Palatino Linotype" pitchFamily="18" charset="0"/>
              </a:rPr>
              <a:t>nec</a:t>
            </a:r>
            <a:r>
              <a:rPr lang="pl-PL" sz="1200" i="1">
                <a:solidFill>
                  <a:schemeClr val="accent3"/>
                </a:solidFill>
                <a:latin typeface="Palatino Linotype" pitchFamily="18" charset="0"/>
              </a:rPr>
              <a:t> </a:t>
            </a:r>
            <a:r>
              <a:rPr lang="pl-PL" sz="1200" i="1" err="1">
                <a:solidFill>
                  <a:schemeClr val="accent3"/>
                </a:solidFill>
                <a:latin typeface="Palatino Linotype" pitchFamily="18" charset="0"/>
              </a:rPr>
              <a:t>ipsum</a:t>
            </a:r>
            <a:r>
              <a:rPr lang="pl-PL" sz="1200" i="1">
                <a:solidFill>
                  <a:schemeClr val="accent3"/>
                </a:solidFill>
                <a:latin typeface="Palatino Linotype" pitchFamily="18" charset="0"/>
              </a:rPr>
              <a:t> </a:t>
            </a:r>
            <a:r>
              <a:rPr lang="pl-PL" sz="1200" i="1" err="1">
                <a:solidFill>
                  <a:schemeClr val="accent3"/>
                </a:solidFill>
                <a:latin typeface="Palatino Linotype" pitchFamily="18" charset="0"/>
              </a:rPr>
              <a:t>consectetur</a:t>
            </a:r>
            <a:r>
              <a:rPr lang="pl-PL" sz="1200" i="1">
                <a:solidFill>
                  <a:schemeClr val="accent3"/>
                </a:solidFill>
                <a:latin typeface="Palatino Linotype" pitchFamily="18" charset="0"/>
              </a:rPr>
              <a:t> </a:t>
            </a:r>
            <a:r>
              <a:rPr lang="pl-PL" sz="1200" i="1" err="1">
                <a:solidFill>
                  <a:schemeClr val="accent3"/>
                </a:solidFill>
                <a:latin typeface="Palatino Linotype" pitchFamily="18" charset="0"/>
              </a:rPr>
              <a:t>interdum</a:t>
            </a:r>
            <a:r>
              <a:rPr lang="pl-PL" sz="1200" i="1">
                <a:solidFill>
                  <a:schemeClr val="accent3"/>
                </a:solidFill>
                <a:latin typeface="Palatino Linotype" pitchFamily="18" charset="0"/>
              </a:rPr>
              <a:t>. </a:t>
            </a:r>
            <a:r>
              <a:rPr lang="pl-PL" sz="1200" i="1" err="1">
                <a:solidFill>
                  <a:schemeClr val="accent3"/>
                </a:solidFill>
                <a:latin typeface="Palatino Linotype" pitchFamily="18" charset="0"/>
              </a:rPr>
              <a:t>Praesent</a:t>
            </a:r>
            <a:r>
              <a:rPr lang="pl-PL" sz="1200" i="1">
                <a:solidFill>
                  <a:schemeClr val="accent3"/>
                </a:solidFill>
                <a:latin typeface="Palatino Linotype" pitchFamily="18" charset="0"/>
              </a:rPr>
              <a:t> </a:t>
            </a:r>
            <a:r>
              <a:rPr lang="pl-PL" sz="1200" i="1" err="1">
                <a:solidFill>
                  <a:schemeClr val="accent3"/>
                </a:solidFill>
                <a:latin typeface="Palatino Linotype" pitchFamily="18" charset="0"/>
              </a:rPr>
              <a:t>at</a:t>
            </a:r>
            <a:r>
              <a:rPr lang="pl-PL" sz="1200" i="1">
                <a:solidFill>
                  <a:schemeClr val="accent3"/>
                </a:solidFill>
                <a:latin typeface="Palatino Linotype" pitchFamily="18" charset="0"/>
              </a:rPr>
              <a:t> </a:t>
            </a:r>
            <a:r>
              <a:rPr lang="pl-PL" sz="1200" i="1" err="1">
                <a:solidFill>
                  <a:schemeClr val="accent3"/>
                </a:solidFill>
                <a:latin typeface="Palatino Linotype" pitchFamily="18" charset="0"/>
              </a:rPr>
              <a:t>sem</a:t>
            </a:r>
            <a:r>
              <a:rPr lang="pl-PL" sz="1200" i="1">
                <a:solidFill>
                  <a:schemeClr val="accent3"/>
                </a:solidFill>
                <a:latin typeface="Palatino Linotype" pitchFamily="18" charset="0"/>
              </a:rPr>
              <a:t> </a:t>
            </a:r>
            <a:r>
              <a:rPr lang="pl-PL" sz="1200" i="1" err="1">
                <a:solidFill>
                  <a:schemeClr val="accent3"/>
                </a:solidFill>
                <a:latin typeface="Palatino Linotype" pitchFamily="18" charset="0"/>
              </a:rPr>
              <a:t>nec</a:t>
            </a:r>
            <a:r>
              <a:rPr lang="pl-PL" sz="1200" i="1">
                <a:solidFill>
                  <a:schemeClr val="accent3"/>
                </a:solidFill>
                <a:latin typeface="Palatino Linotype" pitchFamily="18" charset="0"/>
              </a:rPr>
              <a:t> </a:t>
            </a:r>
            <a:r>
              <a:rPr lang="pl-PL" sz="1200" i="1" err="1">
                <a:solidFill>
                  <a:schemeClr val="accent3"/>
                </a:solidFill>
                <a:latin typeface="Palatino Linotype" pitchFamily="18" charset="0"/>
              </a:rPr>
              <a:t>nisl</a:t>
            </a:r>
            <a:r>
              <a:rPr lang="pl-PL" sz="1200" i="1">
                <a:solidFill>
                  <a:schemeClr val="accent3"/>
                </a:solidFill>
                <a:latin typeface="Palatino Linotype" pitchFamily="18" charset="0"/>
              </a:rPr>
              <a:t> </a:t>
            </a:r>
            <a:r>
              <a:rPr lang="pl-PL" sz="1200" i="1" err="1">
                <a:solidFill>
                  <a:schemeClr val="accent3"/>
                </a:solidFill>
                <a:latin typeface="Palatino Linotype" pitchFamily="18" charset="0"/>
              </a:rPr>
              <a:t>blandit</a:t>
            </a:r>
            <a:r>
              <a:rPr lang="pl-PL" sz="1200" i="1">
                <a:solidFill>
                  <a:schemeClr val="accent3"/>
                </a:solidFill>
                <a:latin typeface="Palatino Linotype" pitchFamily="18" charset="0"/>
              </a:rPr>
              <a:t> </a:t>
            </a:r>
            <a:r>
              <a:rPr lang="pl-PL" sz="1200" i="1" err="1">
                <a:solidFill>
                  <a:schemeClr val="accent3"/>
                </a:solidFill>
                <a:latin typeface="Palatino Linotype" pitchFamily="18" charset="0"/>
              </a:rPr>
              <a:t>pharetra</a:t>
            </a:r>
            <a:r>
              <a:rPr lang="pl-PL" sz="1200" i="1">
                <a:solidFill>
                  <a:schemeClr val="accent3"/>
                </a:solidFill>
                <a:latin typeface="Palatino Linotype" pitchFamily="18" charset="0"/>
              </a:rPr>
              <a:t>. </a:t>
            </a:r>
            <a:r>
              <a:rPr lang="pl-PL" sz="1200" i="1" err="1">
                <a:solidFill>
                  <a:schemeClr val="accent3"/>
                </a:solidFill>
                <a:latin typeface="Palatino Linotype" pitchFamily="18" charset="0"/>
              </a:rPr>
              <a:t>Curabitur</a:t>
            </a:r>
            <a:r>
              <a:rPr lang="pl-PL" sz="1200" i="1">
                <a:solidFill>
                  <a:schemeClr val="accent3"/>
                </a:solidFill>
                <a:latin typeface="Palatino Linotype" pitchFamily="18" charset="0"/>
              </a:rPr>
              <a:t> </a:t>
            </a:r>
            <a:r>
              <a:rPr lang="pl-PL" sz="1200" i="1" err="1">
                <a:solidFill>
                  <a:schemeClr val="accent3"/>
                </a:solidFill>
                <a:latin typeface="Palatino Linotype" pitchFamily="18" charset="0"/>
              </a:rPr>
              <a:t>ut</a:t>
            </a:r>
            <a:r>
              <a:rPr lang="pl-PL" sz="1200" i="1">
                <a:solidFill>
                  <a:schemeClr val="accent3"/>
                </a:solidFill>
                <a:latin typeface="Palatino Linotype" pitchFamily="18" charset="0"/>
              </a:rPr>
              <a:t> </a:t>
            </a:r>
            <a:r>
              <a:rPr lang="pl-PL" sz="1200" i="1" err="1">
                <a:solidFill>
                  <a:schemeClr val="accent3"/>
                </a:solidFill>
                <a:latin typeface="Palatino Linotype" pitchFamily="18" charset="0"/>
              </a:rPr>
              <a:t>iaculis</a:t>
            </a:r>
            <a:r>
              <a:rPr lang="pl-PL" sz="1200" i="1">
                <a:solidFill>
                  <a:schemeClr val="accent3"/>
                </a:solidFill>
                <a:latin typeface="Palatino Linotype" pitchFamily="18" charset="0"/>
              </a:rPr>
              <a:t> </a:t>
            </a:r>
            <a:r>
              <a:rPr lang="pl-PL" sz="1200" i="1" err="1">
                <a:solidFill>
                  <a:schemeClr val="accent3"/>
                </a:solidFill>
                <a:latin typeface="Palatino Linotype" pitchFamily="18" charset="0"/>
              </a:rPr>
              <a:t>sapien</a:t>
            </a:r>
            <a:r>
              <a:rPr lang="pl-PL" sz="1200" i="1">
                <a:solidFill>
                  <a:schemeClr val="accent3"/>
                </a:solidFill>
                <a:latin typeface="Palatino Linotype" pitchFamily="18" charset="0"/>
              </a:rPr>
              <a:t>.</a:t>
            </a:r>
          </a:p>
          <a:p>
            <a:pPr>
              <a:lnSpc>
                <a:spcPct val="150000"/>
              </a:lnSpc>
            </a:pPr>
            <a:endParaRPr lang="pl-PL" sz="1200" i="1">
              <a:solidFill>
                <a:schemeClr val="accent3"/>
              </a:solidFill>
              <a:latin typeface="Palatino Linotype" pitchFamily="18" charset="0"/>
            </a:endParaRPr>
          </a:p>
        </p:txBody>
      </p:sp>
      <p:sp>
        <p:nvSpPr>
          <p:cNvPr id="23" name="pole tekstowe 22"/>
          <p:cNvSpPr txBox="1"/>
          <p:nvPr/>
        </p:nvSpPr>
        <p:spPr>
          <a:xfrm>
            <a:off x="539552" y="188640"/>
            <a:ext cx="8363090" cy="523220"/>
          </a:xfrm>
          <a:prstGeom prst="rect">
            <a:avLst/>
          </a:prstGeom>
          <a:noFill/>
        </p:spPr>
        <p:txBody>
          <a:bodyPr wrap="square" lIns="91440" tIns="45720" rIns="91440" bIns="45720" rtlCol="0" anchor="t">
            <a:spAutoFit/>
          </a:bodyPr>
          <a:lstStyle/>
          <a:p>
            <a:r>
              <a:rPr lang="pl-PL" sz="2800" b="1"/>
              <a:t>PUNTO DE PARTIDA: LA FAMILIA TRADICIONAL</a:t>
            </a:r>
          </a:p>
        </p:txBody>
      </p:sp>
      <p:sp>
        <p:nvSpPr>
          <p:cNvPr id="11" name="Prostokąt 10"/>
          <p:cNvSpPr/>
          <p:nvPr/>
        </p:nvSpPr>
        <p:spPr>
          <a:xfrm>
            <a:off x="-108520" y="188640"/>
            <a:ext cx="395536" cy="792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2" name="Imagen 1" descr="Familia Tradicional">
            <a:extLst>
              <a:ext uri="{FF2B5EF4-FFF2-40B4-BE49-F238E27FC236}">
                <a16:creationId xmlns:a16="http://schemas.microsoft.com/office/drawing/2014/main" id="{03A57D5E-2EBA-BD32-08B1-6B5790C75292}"/>
              </a:ext>
            </a:extLst>
          </p:cNvPr>
          <p:cNvPicPr>
            <a:picLocks noChangeAspect="1"/>
          </p:cNvPicPr>
          <p:nvPr/>
        </p:nvPicPr>
        <p:blipFill>
          <a:blip r:embed="rId3"/>
          <a:stretch>
            <a:fillRect/>
          </a:stretch>
        </p:blipFill>
        <p:spPr>
          <a:xfrm>
            <a:off x="4345017" y="1841988"/>
            <a:ext cx="4766896" cy="3502269"/>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BD85E5-E1F9-6673-670D-8501B32CD51E}"/>
            </a:ext>
          </a:extLst>
        </p:cNvPr>
        <p:cNvGrpSpPr/>
        <p:nvPr/>
      </p:nvGrpSpPr>
      <p:grpSpPr>
        <a:xfrm>
          <a:off x="0" y="0"/>
          <a:ext cx="0" cy="0"/>
          <a:chOff x="0" y="0"/>
          <a:chExt cx="0" cy="0"/>
        </a:xfrm>
      </p:grpSpPr>
      <p:pic>
        <p:nvPicPr>
          <p:cNvPr id="6" name="Obraz 5" descr="China_horizon_short_color_v1.png">
            <a:extLst>
              <a:ext uri="{FF2B5EF4-FFF2-40B4-BE49-F238E27FC236}">
                <a16:creationId xmlns:a16="http://schemas.microsoft.com/office/drawing/2014/main" id="{DCF5ADB7-9DA8-13C6-B00B-29D192E54298}"/>
              </a:ext>
            </a:extLst>
          </p:cNvPr>
          <p:cNvPicPr>
            <a:picLocks noChangeAspect="1"/>
          </p:cNvPicPr>
          <p:nvPr/>
        </p:nvPicPr>
        <p:blipFill>
          <a:blip r:embed="rId2" cstate="print"/>
          <a:stretch>
            <a:fillRect/>
          </a:stretch>
        </p:blipFill>
        <p:spPr>
          <a:xfrm>
            <a:off x="107504" y="5842748"/>
            <a:ext cx="2003611" cy="1015252"/>
          </a:xfrm>
          <a:prstGeom prst="rect">
            <a:avLst/>
          </a:prstGeom>
        </p:spPr>
      </p:pic>
      <p:sp>
        <p:nvSpPr>
          <p:cNvPr id="20" name="Prostokąt 19">
            <a:extLst>
              <a:ext uri="{FF2B5EF4-FFF2-40B4-BE49-F238E27FC236}">
                <a16:creationId xmlns:a16="http://schemas.microsoft.com/office/drawing/2014/main" id="{E1100760-BCF6-1392-C731-B82A61FB9BA0}"/>
              </a:ext>
            </a:extLst>
          </p:cNvPr>
          <p:cNvSpPr/>
          <p:nvPr/>
        </p:nvSpPr>
        <p:spPr>
          <a:xfrm>
            <a:off x="5148064" y="1830057"/>
            <a:ext cx="3384376" cy="33843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schemeClr val="tx1"/>
              </a:solidFill>
            </a:endParaRPr>
          </a:p>
        </p:txBody>
      </p:sp>
      <p:sp>
        <p:nvSpPr>
          <p:cNvPr id="21" name="pole tekstowe 20">
            <a:extLst>
              <a:ext uri="{FF2B5EF4-FFF2-40B4-BE49-F238E27FC236}">
                <a16:creationId xmlns:a16="http://schemas.microsoft.com/office/drawing/2014/main" id="{187C4DF4-CD73-BB78-1F9F-26025DFAA1DE}"/>
              </a:ext>
            </a:extLst>
          </p:cNvPr>
          <p:cNvSpPr txBox="1"/>
          <p:nvPr/>
        </p:nvSpPr>
        <p:spPr>
          <a:xfrm>
            <a:off x="5251672" y="1921397"/>
            <a:ext cx="3265244" cy="3665042"/>
          </a:xfrm>
          <a:prstGeom prst="rect">
            <a:avLst/>
          </a:prstGeom>
          <a:noFill/>
        </p:spPr>
        <p:txBody>
          <a:bodyPr wrap="square" lIns="91440" tIns="45720" rIns="91440" bIns="45720" rtlCol="0" anchor="t">
            <a:spAutoFit/>
          </a:bodyPr>
          <a:lstStyle/>
          <a:p>
            <a:pPr>
              <a:lnSpc>
                <a:spcPct val="150000"/>
              </a:lnSpc>
            </a:pPr>
            <a:r>
              <a:rPr lang="es-ES" sz="1200" i="1" dirty="0">
                <a:solidFill>
                  <a:schemeClr val="tx2"/>
                </a:solidFill>
                <a:latin typeface="Palatino Linotype"/>
              </a:rPr>
              <a:t>ESFERA PÚBLICA DIGITAL (PENG, 2020)</a:t>
            </a:r>
          </a:p>
          <a:p>
            <a:pPr>
              <a:lnSpc>
                <a:spcPct val="150000"/>
              </a:lnSpc>
            </a:pPr>
            <a:endParaRPr lang="es-ES" sz="1200" i="1" dirty="0">
              <a:solidFill>
                <a:schemeClr val="tx2"/>
              </a:solidFill>
              <a:latin typeface="Palatino Linotype" pitchFamily="18" charset="0"/>
            </a:endParaRPr>
          </a:p>
          <a:p>
            <a:pPr>
              <a:lnSpc>
                <a:spcPct val="150000"/>
              </a:lnSpc>
            </a:pPr>
            <a:r>
              <a:rPr lang="es-ES" sz="1200" i="1" dirty="0">
                <a:solidFill>
                  <a:schemeClr val="tx2"/>
                </a:solidFill>
                <a:latin typeface="Palatino Linotype" pitchFamily="18" charset="0"/>
              </a:rPr>
              <a:t>DIMENSIÓN APOLÍTICA </a:t>
            </a:r>
          </a:p>
          <a:p>
            <a:pPr>
              <a:lnSpc>
                <a:spcPct val="150000"/>
              </a:lnSpc>
            </a:pPr>
            <a:endParaRPr lang="es-ES" sz="1200" i="1" dirty="0">
              <a:solidFill>
                <a:schemeClr val="tx2"/>
              </a:solidFill>
              <a:latin typeface="Palatino Linotype" pitchFamily="18" charset="0"/>
            </a:endParaRPr>
          </a:p>
          <a:p>
            <a:pPr>
              <a:lnSpc>
                <a:spcPct val="150000"/>
              </a:lnSpc>
            </a:pPr>
            <a:r>
              <a:rPr lang="es-ES" sz="1200" i="1" dirty="0">
                <a:solidFill>
                  <a:schemeClr val="tx2"/>
                </a:solidFill>
                <a:latin typeface="Palatino Linotype" pitchFamily="18" charset="0"/>
              </a:rPr>
              <a:t>ATAQUES ANTI-FEMINISTAS RR.SS.</a:t>
            </a:r>
          </a:p>
          <a:p>
            <a:pPr>
              <a:lnSpc>
                <a:spcPct val="150000"/>
              </a:lnSpc>
            </a:pPr>
            <a:endParaRPr lang="es-ES" sz="1200" i="1" dirty="0">
              <a:solidFill>
                <a:schemeClr val="tx2"/>
              </a:solidFill>
              <a:latin typeface="Palatino Linotype" pitchFamily="18" charset="0"/>
            </a:endParaRPr>
          </a:p>
          <a:p>
            <a:pPr>
              <a:lnSpc>
                <a:spcPct val="150000"/>
              </a:lnSpc>
            </a:pPr>
            <a:r>
              <a:rPr lang="es-ES" sz="1200" b="1" i="1" dirty="0">
                <a:solidFill>
                  <a:schemeClr val="tx2"/>
                </a:solidFill>
                <a:latin typeface="Palatino Linotype" pitchFamily="18" charset="0"/>
              </a:rPr>
              <a:t>FEMINISMO EMPRENDEDOR </a:t>
            </a:r>
          </a:p>
          <a:p>
            <a:pPr>
              <a:lnSpc>
                <a:spcPct val="150000"/>
              </a:lnSpc>
            </a:pPr>
            <a:r>
              <a:rPr lang="es-ES" sz="1200" b="1" i="1" dirty="0">
                <a:solidFill>
                  <a:schemeClr val="tx2"/>
                </a:solidFill>
                <a:latin typeface="Palatino Linotype" pitchFamily="18" charset="0"/>
              </a:rPr>
              <a:t>AYAWAWA</a:t>
            </a:r>
          </a:p>
          <a:p>
            <a:pPr>
              <a:lnSpc>
                <a:spcPct val="150000"/>
              </a:lnSpc>
            </a:pPr>
            <a:r>
              <a:rPr lang="es-ES" sz="1200" i="1" dirty="0">
                <a:solidFill>
                  <a:schemeClr val="tx2"/>
                </a:solidFill>
                <a:latin typeface="Palatino Linotype" pitchFamily="18" charset="0"/>
              </a:rPr>
              <a:t>MERCADO MATRIMONIAL GENERIZADO (HIPERGAMIA, SEXUALIDAD PARA LA SEGURIDAD ECONÓMICA)</a:t>
            </a:r>
            <a:endParaRPr lang="es-ES" sz="1200" i="1" dirty="0">
              <a:solidFill>
                <a:schemeClr val="accent3"/>
              </a:solidFill>
              <a:latin typeface="Palatino Linotype" pitchFamily="18" charset="0"/>
            </a:endParaRPr>
          </a:p>
          <a:p>
            <a:pPr>
              <a:lnSpc>
                <a:spcPct val="150000"/>
              </a:lnSpc>
            </a:pPr>
            <a:endParaRPr lang="es-ES" sz="1200" i="1" dirty="0">
              <a:solidFill>
                <a:schemeClr val="accent3"/>
              </a:solidFill>
              <a:latin typeface="Palatino Linotype" pitchFamily="18" charset="0"/>
            </a:endParaRPr>
          </a:p>
          <a:p>
            <a:pPr>
              <a:lnSpc>
                <a:spcPct val="150000"/>
              </a:lnSpc>
            </a:pPr>
            <a:endParaRPr lang="pl-PL" sz="1200" i="1" dirty="0">
              <a:solidFill>
                <a:schemeClr val="accent3"/>
              </a:solidFill>
              <a:latin typeface="Palatino Linotype" pitchFamily="18" charset="0"/>
            </a:endParaRPr>
          </a:p>
        </p:txBody>
      </p:sp>
      <p:sp>
        <p:nvSpPr>
          <p:cNvPr id="23" name="pole tekstowe 22">
            <a:extLst>
              <a:ext uri="{FF2B5EF4-FFF2-40B4-BE49-F238E27FC236}">
                <a16:creationId xmlns:a16="http://schemas.microsoft.com/office/drawing/2014/main" id="{BAA75E39-4867-4278-7239-B23501AFE767}"/>
              </a:ext>
            </a:extLst>
          </p:cNvPr>
          <p:cNvSpPr txBox="1"/>
          <p:nvPr/>
        </p:nvSpPr>
        <p:spPr>
          <a:xfrm>
            <a:off x="828919" y="503675"/>
            <a:ext cx="6868246" cy="954107"/>
          </a:xfrm>
          <a:prstGeom prst="rect">
            <a:avLst/>
          </a:prstGeom>
          <a:noFill/>
        </p:spPr>
        <p:txBody>
          <a:bodyPr wrap="square" lIns="91440" tIns="45720" rIns="91440" bIns="45720" rtlCol="0" anchor="t">
            <a:spAutoFit/>
          </a:bodyPr>
          <a:lstStyle/>
          <a:p>
            <a:r>
              <a:rPr lang="es-ES" sz="2800" b="1" dirty="0"/>
              <a:t>ERA DE XI JINPING </a:t>
            </a:r>
            <a:r>
              <a:rPr lang="pl-PL" sz="2800" b="1" dirty="0"/>
              <a:t>(</a:t>
            </a:r>
            <a:r>
              <a:rPr lang="es-ES" sz="2800" b="1" dirty="0"/>
              <a:t>2012</a:t>
            </a:r>
            <a:r>
              <a:rPr lang="pl-PL" sz="2800" b="1" dirty="0"/>
              <a:t>-</a:t>
            </a:r>
            <a:r>
              <a:rPr lang="es-ES" sz="2800" b="1" dirty="0"/>
              <a:t>…</a:t>
            </a:r>
            <a:r>
              <a:rPr lang="pl-PL" sz="2800" b="1" dirty="0"/>
              <a:t>)</a:t>
            </a:r>
          </a:p>
          <a:p>
            <a:r>
              <a:rPr lang="pl-PL" sz="2800" b="1" dirty="0"/>
              <a:t> </a:t>
            </a:r>
          </a:p>
        </p:txBody>
      </p:sp>
      <p:sp>
        <p:nvSpPr>
          <p:cNvPr id="11" name="Prostokąt 10">
            <a:extLst>
              <a:ext uri="{FF2B5EF4-FFF2-40B4-BE49-F238E27FC236}">
                <a16:creationId xmlns:a16="http://schemas.microsoft.com/office/drawing/2014/main" id="{08BA3D3D-5933-4F16-5307-649F711B6E03}"/>
              </a:ext>
            </a:extLst>
          </p:cNvPr>
          <p:cNvSpPr/>
          <p:nvPr/>
        </p:nvSpPr>
        <p:spPr>
          <a:xfrm>
            <a:off x="-108520" y="188640"/>
            <a:ext cx="395536" cy="792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7" name="Imagen 6" descr="Texto&#10;&#10;Descripción generada automáticamente">
            <a:extLst>
              <a:ext uri="{FF2B5EF4-FFF2-40B4-BE49-F238E27FC236}">
                <a16:creationId xmlns:a16="http://schemas.microsoft.com/office/drawing/2014/main" id="{F47D73B2-B734-41B5-CCEF-8767D59E75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202" y="1830057"/>
            <a:ext cx="4701941" cy="2981864"/>
          </a:xfrm>
          <a:prstGeom prst="rect">
            <a:avLst/>
          </a:prstGeom>
        </p:spPr>
      </p:pic>
    </p:spTree>
    <p:extLst>
      <p:ext uri="{BB962C8B-B14F-4D97-AF65-F5344CB8AC3E}">
        <p14:creationId xmlns:p14="http://schemas.microsoft.com/office/powerpoint/2010/main" val="32987455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F8E20A-6B3A-9B9D-7554-E69F1EA745F6}"/>
            </a:ext>
          </a:extLst>
        </p:cNvPr>
        <p:cNvGrpSpPr/>
        <p:nvPr/>
      </p:nvGrpSpPr>
      <p:grpSpPr>
        <a:xfrm>
          <a:off x="0" y="0"/>
          <a:ext cx="0" cy="0"/>
          <a:chOff x="0" y="0"/>
          <a:chExt cx="0" cy="0"/>
        </a:xfrm>
      </p:grpSpPr>
      <p:pic>
        <p:nvPicPr>
          <p:cNvPr id="6" name="Obraz 5" descr="China_horizon_short_color_v1.png">
            <a:extLst>
              <a:ext uri="{FF2B5EF4-FFF2-40B4-BE49-F238E27FC236}">
                <a16:creationId xmlns:a16="http://schemas.microsoft.com/office/drawing/2014/main" id="{F67B224B-392E-9452-EAFA-299876547482}"/>
              </a:ext>
            </a:extLst>
          </p:cNvPr>
          <p:cNvPicPr>
            <a:picLocks noChangeAspect="1"/>
          </p:cNvPicPr>
          <p:nvPr/>
        </p:nvPicPr>
        <p:blipFill>
          <a:blip r:embed="rId2" cstate="print"/>
          <a:stretch>
            <a:fillRect/>
          </a:stretch>
        </p:blipFill>
        <p:spPr>
          <a:xfrm>
            <a:off x="107504" y="5842748"/>
            <a:ext cx="2003611" cy="1015252"/>
          </a:xfrm>
          <a:prstGeom prst="rect">
            <a:avLst/>
          </a:prstGeom>
        </p:spPr>
      </p:pic>
      <p:sp>
        <p:nvSpPr>
          <p:cNvPr id="19" name="pole tekstowe 18">
            <a:extLst>
              <a:ext uri="{FF2B5EF4-FFF2-40B4-BE49-F238E27FC236}">
                <a16:creationId xmlns:a16="http://schemas.microsoft.com/office/drawing/2014/main" id="{01B7377D-2E87-F674-A815-13553AEF5922}"/>
              </a:ext>
            </a:extLst>
          </p:cNvPr>
          <p:cNvSpPr txBox="1"/>
          <p:nvPr/>
        </p:nvSpPr>
        <p:spPr>
          <a:xfrm>
            <a:off x="611561" y="1843515"/>
            <a:ext cx="3705796" cy="3934667"/>
          </a:xfrm>
          <a:prstGeom prst="rect">
            <a:avLst/>
          </a:prstGeom>
          <a:noFill/>
        </p:spPr>
        <p:txBody>
          <a:bodyPr wrap="square" lIns="91440" tIns="45720" rIns="91440" bIns="45720" rtlCol="0" anchor="t">
            <a:spAutoFit/>
          </a:bodyPr>
          <a:lstStyle/>
          <a:p>
            <a:pPr>
              <a:lnSpc>
                <a:spcPct val="150000"/>
              </a:lnSpc>
            </a:pPr>
            <a:r>
              <a:rPr lang="es-ES" sz="1200" b="1" dirty="0"/>
              <a:t>PROHIBICIÓN “FEMINIST VOICES”</a:t>
            </a:r>
          </a:p>
          <a:p>
            <a:pPr>
              <a:lnSpc>
                <a:spcPct val="150000"/>
              </a:lnSpc>
            </a:pPr>
            <a:r>
              <a:rPr lang="es-ES" sz="1200" b="1" dirty="0"/>
              <a:t>FRACTURA POSICIONES FEMINISMO CHINO</a:t>
            </a:r>
          </a:p>
          <a:p>
            <a:pPr>
              <a:lnSpc>
                <a:spcPct val="150000"/>
              </a:lnSpc>
            </a:pPr>
            <a:endParaRPr lang="es-ES" sz="1200" b="1" dirty="0"/>
          </a:p>
          <a:p>
            <a:pPr>
              <a:lnSpc>
                <a:spcPct val="150000"/>
              </a:lnSpc>
            </a:pPr>
            <a:r>
              <a:rPr lang="es-ES" sz="1200" b="1" dirty="0"/>
              <a:t>POSTURAS CONSERVADORAS DEMONIZAN Y DESPOLITIZAN EL FEMINISMO (Mujeres desviadas, traidoras nación, feminismo falso)</a:t>
            </a:r>
          </a:p>
          <a:p>
            <a:pPr>
              <a:lnSpc>
                <a:spcPct val="150000"/>
              </a:lnSpc>
            </a:pPr>
            <a:r>
              <a:rPr lang="es-ES" sz="1200" b="1" dirty="0"/>
              <a:t>Utilización términos despectivos (cáncer feminista, boxeadoras)</a:t>
            </a:r>
          </a:p>
          <a:p>
            <a:pPr>
              <a:lnSpc>
                <a:spcPct val="150000"/>
              </a:lnSpc>
            </a:pPr>
            <a:endParaRPr lang="es-ES" sz="1200" b="1" dirty="0"/>
          </a:p>
          <a:p>
            <a:pPr>
              <a:lnSpc>
                <a:spcPct val="150000"/>
              </a:lnSpc>
            </a:pPr>
            <a:r>
              <a:rPr lang="es-ES" sz="1200" b="1" dirty="0"/>
              <a:t>ASCENSO FEMINISMO ROSA</a:t>
            </a:r>
            <a:r>
              <a:rPr lang="zh-CN" sz="1200" i="0" dirty="0">
                <a:effectLst/>
                <a:latin typeface="Times New Roman" panose="02020603050405020304" pitchFamily="18" charset="0"/>
              </a:rPr>
              <a:t>粉红女权主义</a:t>
            </a:r>
            <a:endParaRPr lang="es-ES" altLang="zh-CN" sz="1200" i="0" dirty="0">
              <a:effectLst/>
              <a:latin typeface="Times New Roman" panose="02020603050405020304" pitchFamily="18" charset="0"/>
            </a:endParaRPr>
          </a:p>
          <a:p>
            <a:pPr>
              <a:lnSpc>
                <a:spcPct val="150000"/>
              </a:lnSpc>
            </a:pPr>
            <a:r>
              <a:rPr lang="es-ES" sz="1200" b="1" dirty="0"/>
              <a:t>ALINEAMIENTO NACIONALISTA – PROMUEVEN SERVICIOS CONTEXTO RELACIONES DE MERCADO. NO DISCUTEN DERECHOS DE LAS MUJERES</a:t>
            </a:r>
            <a:endParaRPr lang="pl-PL" sz="1200" b="1" dirty="0"/>
          </a:p>
        </p:txBody>
      </p:sp>
      <p:sp>
        <p:nvSpPr>
          <p:cNvPr id="23" name="pole tekstowe 22">
            <a:extLst>
              <a:ext uri="{FF2B5EF4-FFF2-40B4-BE49-F238E27FC236}">
                <a16:creationId xmlns:a16="http://schemas.microsoft.com/office/drawing/2014/main" id="{63C382E5-395D-16E2-C6A8-5C41E7781F5A}"/>
              </a:ext>
            </a:extLst>
          </p:cNvPr>
          <p:cNvSpPr txBox="1"/>
          <p:nvPr/>
        </p:nvSpPr>
        <p:spPr>
          <a:xfrm>
            <a:off x="539552" y="188640"/>
            <a:ext cx="8363090" cy="523220"/>
          </a:xfrm>
          <a:prstGeom prst="rect">
            <a:avLst/>
          </a:prstGeom>
          <a:noFill/>
        </p:spPr>
        <p:txBody>
          <a:bodyPr wrap="square" lIns="91440" tIns="45720" rIns="91440" bIns="45720" rtlCol="0" anchor="t">
            <a:spAutoFit/>
          </a:bodyPr>
          <a:lstStyle/>
          <a:p>
            <a:r>
              <a:rPr lang="es-ES" sz="2800" b="1" dirty="0"/>
              <a:t>ERA XI JINPING (2012 - …)</a:t>
            </a:r>
            <a:endParaRPr lang="pl-PL" sz="2800" b="1" dirty="0"/>
          </a:p>
        </p:txBody>
      </p:sp>
      <p:sp>
        <p:nvSpPr>
          <p:cNvPr id="11" name="Prostokąt 10">
            <a:extLst>
              <a:ext uri="{FF2B5EF4-FFF2-40B4-BE49-F238E27FC236}">
                <a16:creationId xmlns:a16="http://schemas.microsoft.com/office/drawing/2014/main" id="{10FF1A54-44A3-D4F6-3AB6-2346CD512693}"/>
              </a:ext>
            </a:extLst>
          </p:cNvPr>
          <p:cNvSpPr/>
          <p:nvPr/>
        </p:nvSpPr>
        <p:spPr>
          <a:xfrm>
            <a:off x="-108520" y="188640"/>
            <a:ext cx="395536" cy="792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3" name="Imagen 2" descr="Grupo de personas paradas en la arena&#10;&#10;Descripción generada automáticamente con confianza media">
            <a:extLst>
              <a:ext uri="{FF2B5EF4-FFF2-40B4-BE49-F238E27FC236}">
                <a16:creationId xmlns:a16="http://schemas.microsoft.com/office/drawing/2014/main" id="{C38B9E81-2B9E-8F2B-1CA2-7452233631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2233" y="744750"/>
            <a:ext cx="3890409" cy="5924610"/>
          </a:xfrm>
          <a:prstGeom prst="rect">
            <a:avLst/>
          </a:prstGeom>
        </p:spPr>
      </p:pic>
    </p:spTree>
    <p:extLst>
      <p:ext uri="{BB962C8B-B14F-4D97-AF65-F5344CB8AC3E}">
        <p14:creationId xmlns:p14="http://schemas.microsoft.com/office/powerpoint/2010/main" val="5026012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F6F238-C462-4FA3-2BB7-EEED70A87114}"/>
            </a:ext>
          </a:extLst>
        </p:cNvPr>
        <p:cNvGrpSpPr/>
        <p:nvPr/>
      </p:nvGrpSpPr>
      <p:grpSpPr>
        <a:xfrm>
          <a:off x="0" y="0"/>
          <a:ext cx="0" cy="0"/>
          <a:chOff x="0" y="0"/>
          <a:chExt cx="0" cy="0"/>
        </a:xfrm>
      </p:grpSpPr>
      <p:pic>
        <p:nvPicPr>
          <p:cNvPr id="6" name="Obraz 5" descr="China_horizon_short_color_v1.png">
            <a:extLst>
              <a:ext uri="{FF2B5EF4-FFF2-40B4-BE49-F238E27FC236}">
                <a16:creationId xmlns:a16="http://schemas.microsoft.com/office/drawing/2014/main" id="{6F55B71F-F740-ECDA-FEC2-6BF4A2096BF4}"/>
              </a:ext>
            </a:extLst>
          </p:cNvPr>
          <p:cNvPicPr>
            <a:picLocks noChangeAspect="1"/>
          </p:cNvPicPr>
          <p:nvPr/>
        </p:nvPicPr>
        <p:blipFill>
          <a:blip r:embed="rId2" cstate="print"/>
          <a:stretch>
            <a:fillRect/>
          </a:stretch>
        </p:blipFill>
        <p:spPr>
          <a:xfrm>
            <a:off x="107504" y="5842748"/>
            <a:ext cx="2003611" cy="1015252"/>
          </a:xfrm>
          <a:prstGeom prst="rect">
            <a:avLst/>
          </a:prstGeom>
        </p:spPr>
      </p:pic>
      <p:sp>
        <p:nvSpPr>
          <p:cNvPr id="7" name="pole tekstowe 6">
            <a:extLst>
              <a:ext uri="{FF2B5EF4-FFF2-40B4-BE49-F238E27FC236}">
                <a16:creationId xmlns:a16="http://schemas.microsoft.com/office/drawing/2014/main" id="{D3E11F35-E599-CFD6-E926-DBCA2396BC3F}"/>
              </a:ext>
            </a:extLst>
          </p:cNvPr>
          <p:cNvSpPr txBox="1"/>
          <p:nvPr/>
        </p:nvSpPr>
        <p:spPr>
          <a:xfrm>
            <a:off x="683568" y="1830057"/>
            <a:ext cx="3888432" cy="3614964"/>
          </a:xfrm>
          <a:prstGeom prst="rect">
            <a:avLst/>
          </a:prstGeom>
          <a:noFill/>
        </p:spPr>
        <p:txBody>
          <a:bodyPr wrap="square" lIns="91440" tIns="45720" rIns="91440" bIns="45720" rtlCol="0" anchor="t">
            <a:spAutoFit/>
          </a:bodyPr>
          <a:lstStyle/>
          <a:p>
            <a:pPr>
              <a:lnSpc>
                <a:spcPct val="150000"/>
              </a:lnSpc>
            </a:pPr>
            <a:r>
              <a:rPr lang="es-ES" sz="1100" dirty="0"/>
              <a:t>DIVERSAS POSICIONES Y DISPUTAS POLÍTICAS MOVIMIENTOS FEMINISTAS CONTEXTO NEOLIBERAL </a:t>
            </a:r>
          </a:p>
          <a:p>
            <a:pPr>
              <a:lnSpc>
                <a:spcPct val="150000"/>
              </a:lnSpc>
            </a:pPr>
            <a:r>
              <a:rPr lang="es-ES" sz="1100" dirty="0"/>
              <a:t>CRECIENTE DESIGUALDAD DE GÉNERO Y PROMOCIÓN VALORES TRADICIONALES </a:t>
            </a:r>
          </a:p>
          <a:p>
            <a:pPr>
              <a:lnSpc>
                <a:spcPct val="150000"/>
              </a:lnSpc>
            </a:pPr>
            <a:endParaRPr lang="es-ES" sz="1100" dirty="0"/>
          </a:p>
          <a:p>
            <a:pPr>
              <a:lnSpc>
                <a:spcPct val="150000"/>
              </a:lnSpc>
            </a:pPr>
            <a:r>
              <a:rPr lang="es-ES" sz="1100" dirty="0"/>
              <a:t>THORNTON (2023) PRESIONES HACIA FEMINISMOS</a:t>
            </a:r>
          </a:p>
          <a:p>
            <a:pPr>
              <a:lnSpc>
                <a:spcPct val="150000"/>
              </a:lnSpc>
            </a:pPr>
            <a:endParaRPr lang="es-ES" sz="1100" dirty="0"/>
          </a:p>
          <a:p>
            <a:pPr marL="228600" indent="-228600">
              <a:lnSpc>
                <a:spcPct val="150000"/>
              </a:lnSpc>
              <a:buAutoNum type="arabicParenR"/>
            </a:pPr>
            <a:r>
              <a:rPr lang="es-ES" sz="1100" dirty="0"/>
              <a:t>PLAN SEGURIDAD NACIONAL INTEGRAL (XI, 2022)</a:t>
            </a:r>
          </a:p>
          <a:p>
            <a:pPr>
              <a:lnSpc>
                <a:spcPct val="150000"/>
              </a:lnSpc>
            </a:pPr>
            <a:r>
              <a:rPr lang="es-ES" sz="1100" dirty="0"/>
              <a:t>MOVIMIENTOS SOCIALES COMO AMENAZA</a:t>
            </a:r>
          </a:p>
          <a:p>
            <a:pPr>
              <a:lnSpc>
                <a:spcPct val="150000"/>
              </a:lnSpc>
            </a:pPr>
            <a:endParaRPr lang="es-ES" sz="1100" dirty="0"/>
          </a:p>
          <a:p>
            <a:pPr>
              <a:lnSpc>
                <a:spcPct val="150000"/>
              </a:lnSpc>
            </a:pPr>
            <a:r>
              <a:rPr lang="es-ES" sz="1100" dirty="0"/>
              <a:t>2) PARTIDO-ESTADO ENFRENTA RETOS DEMOGRÁFICOS PROMOCIÓN NUEVA CULTURA DEL MATRIMONIO Y CUIDADO DE LOS HIJOS</a:t>
            </a:r>
            <a:endParaRPr lang="pl-PL" sz="1100" dirty="0"/>
          </a:p>
          <a:p>
            <a:pPr>
              <a:lnSpc>
                <a:spcPct val="150000"/>
              </a:lnSpc>
            </a:pPr>
            <a:endParaRPr lang="pl-PL" sz="1100" dirty="0"/>
          </a:p>
        </p:txBody>
      </p:sp>
      <p:sp>
        <p:nvSpPr>
          <p:cNvPr id="20" name="Prostokąt 19">
            <a:extLst>
              <a:ext uri="{FF2B5EF4-FFF2-40B4-BE49-F238E27FC236}">
                <a16:creationId xmlns:a16="http://schemas.microsoft.com/office/drawing/2014/main" id="{3A04012A-7C96-20E1-CC8A-D2A70D5C318A}"/>
              </a:ext>
            </a:extLst>
          </p:cNvPr>
          <p:cNvSpPr/>
          <p:nvPr/>
        </p:nvSpPr>
        <p:spPr>
          <a:xfrm>
            <a:off x="5148064" y="1830057"/>
            <a:ext cx="3384376" cy="33843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schemeClr val="tx1"/>
              </a:solidFill>
            </a:endParaRPr>
          </a:p>
        </p:txBody>
      </p:sp>
      <p:sp>
        <p:nvSpPr>
          <p:cNvPr id="21" name="pole tekstowe 20">
            <a:extLst>
              <a:ext uri="{FF2B5EF4-FFF2-40B4-BE49-F238E27FC236}">
                <a16:creationId xmlns:a16="http://schemas.microsoft.com/office/drawing/2014/main" id="{1197E235-8C96-B241-0CA3-E7434A5A30B7}"/>
              </a:ext>
            </a:extLst>
          </p:cNvPr>
          <p:cNvSpPr txBox="1"/>
          <p:nvPr/>
        </p:nvSpPr>
        <p:spPr>
          <a:xfrm>
            <a:off x="5251672" y="1921397"/>
            <a:ext cx="3265244" cy="3111044"/>
          </a:xfrm>
          <a:prstGeom prst="rect">
            <a:avLst/>
          </a:prstGeom>
          <a:noFill/>
        </p:spPr>
        <p:txBody>
          <a:bodyPr wrap="square" lIns="91440" tIns="45720" rIns="91440" bIns="45720" rtlCol="0" anchor="t">
            <a:spAutoFit/>
          </a:bodyPr>
          <a:lstStyle/>
          <a:p>
            <a:pPr>
              <a:lnSpc>
                <a:spcPct val="150000"/>
              </a:lnSpc>
            </a:pPr>
            <a:r>
              <a:rPr lang="es-ES" sz="1200" b="1" i="1" dirty="0">
                <a:solidFill>
                  <a:schemeClr val="tx2"/>
                </a:solidFill>
                <a:latin typeface="Palatino Linotype"/>
              </a:rPr>
              <a:t>REDUCCIÓN ESPACIOS EXPRESIÓN MOVIMIENTOS FEMINISTAS INDEPENDIENTES DEL ESTADO</a:t>
            </a:r>
          </a:p>
          <a:p>
            <a:pPr>
              <a:lnSpc>
                <a:spcPct val="150000"/>
              </a:lnSpc>
            </a:pPr>
            <a:endParaRPr lang="es-ES" sz="1200" b="1" i="1" dirty="0">
              <a:solidFill>
                <a:schemeClr val="tx2"/>
              </a:solidFill>
              <a:latin typeface="Palatino Linotype"/>
            </a:endParaRPr>
          </a:p>
          <a:p>
            <a:pPr>
              <a:lnSpc>
                <a:spcPct val="150000"/>
              </a:lnSpc>
            </a:pPr>
            <a:r>
              <a:rPr lang="es-ES" sz="1200" b="1" i="1" dirty="0">
                <a:solidFill>
                  <a:schemeClr val="tx2"/>
                </a:solidFill>
                <a:latin typeface="Palatino Linotype"/>
              </a:rPr>
              <a:t>APUNTALAMIENTO FEMINISMO ROSA</a:t>
            </a:r>
          </a:p>
          <a:p>
            <a:pPr>
              <a:lnSpc>
                <a:spcPct val="150000"/>
              </a:lnSpc>
            </a:pPr>
            <a:r>
              <a:rPr lang="es-ES" sz="1200" b="1" i="1" dirty="0">
                <a:solidFill>
                  <a:schemeClr val="tx2"/>
                </a:solidFill>
                <a:latin typeface="Palatino Linotype"/>
              </a:rPr>
              <a:t>DESAFÍOS FEMINISTAS ESTATALES Y FEMINISTAS LIBERALES </a:t>
            </a:r>
            <a:r>
              <a:rPr lang="es-ES" sz="1200" b="1" i="1" dirty="0" err="1">
                <a:solidFill>
                  <a:schemeClr val="tx2"/>
                </a:solidFill>
                <a:latin typeface="Palatino Linotype"/>
              </a:rPr>
              <a:t>ONGs</a:t>
            </a:r>
            <a:endParaRPr lang="es-ES" sz="1200" b="1" i="1" dirty="0">
              <a:solidFill>
                <a:schemeClr val="tx2"/>
              </a:solidFill>
              <a:latin typeface="Palatino Linotype"/>
            </a:endParaRPr>
          </a:p>
          <a:p>
            <a:pPr>
              <a:lnSpc>
                <a:spcPct val="150000"/>
              </a:lnSpc>
            </a:pPr>
            <a:endParaRPr lang="es-ES" sz="1200" b="1" i="1" dirty="0">
              <a:solidFill>
                <a:schemeClr val="tx2"/>
              </a:solidFill>
              <a:latin typeface="Palatino Linotype"/>
            </a:endParaRPr>
          </a:p>
          <a:p>
            <a:pPr>
              <a:lnSpc>
                <a:spcPct val="150000"/>
              </a:lnSpc>
            </a:pPr>
            <a:r>
              <a:rPr lang="es-ES" sz="1200" b="1" i="1" dirty="0">
                <a:solidFill>
                  <a:schemeClr val="tx2"/>
                </a:solidFill>
                <a:latin typeface="Palatino Linotype"/>
              </a:rPr>
              <a:t>MARCOS ANALÍTICOS CRÍTICOS: </a:t>
            </a:r>
          </a:p>
          <a:p>
            <a:pPr>
              <a:lnSpc>
                <a:spcPct val="150000"/>
              </a:lnSpc>
            </a:pPr>
            <a:r>
              <a:rPr lang="es-ES" sz="1200" b="1" i="1" dirty="0">
                <a:solidFill>
                  <a:schemeClr val="tx2"/>
                </a:solidFill>
                <a:latin typeface="Palatino Linotype"/>
              </a:rPr>
              <a:t>SONG SHAOPENG</a:t>
            </a:r>
          </a:p>
          <a:p>
            <a:pPr>
              <a:lnSpc>
                <a:spcPct val="150000"/>
              </a:lnSpc>
            </a:pPr>
            <a:r>
              <a:rPr lang="es-ES" sz="1200" b="1" i="1" dirty="0">
                <a:solidFill>
                  <a:schemeClr val="tx2"/>
                </a:solidFill>
                <a:latin typeface="Palatino Linotype"/>
              </a:rPr>
              <a:t>FEMINISMO CHINO TRANSNACIONAL</a:t>
            </a:r>
            <a:endParaRPr lang="pl-PL" sz="1200" i="1" dirty="0">
              <a:solidFill>
                <a:schemeClr val="accent3"/>
              </a:solidFill>
              <a:latin typeface="Palatino Linotype" pitchFamily="18" charset="0"/>
            </a:endParaRPr>
          </a:p>
        </p:txBody>
      </p:sp>
      <p:sp>
        <p:nvSpPr>
          <p:cNvPr id="23" name="pole tekstowe 22">
            <a:extLst>
              <a:ext uri="{FF2B5EF4-FFF2-40B4-BE49-F238E27FC236}">
                <a16:creationId xmlns:a16="http://schemas.microsoft.com/office/drawing/2014/main" id="{32ABACA7-C394-DD58-B6A4-C43C04DA1423}"/>
              </a:ext>
            </a:extLst>
          </p:cNvPr>
          <p:cNvSpPr txBox="1"/>
          <p:nvPr/>
        </p:nvSpPr>
        <p:spPr>
          <a:xfrm>
            <a:off x="828919" y="503675"/>
            <a:ext cx="6868246" cy="954107"/>
          </a:xfrm>
          <a:prstGeom prst="rect">
            <a:avLst/>
          </a:prstGeom>
          <a:noFill/>
        </p:spPr>
        <p:txBody>
          <a:bodyPr wrap="square" lIns="91440" tIns="45720" rIns="91440" bIns="45720" rtlCol="0" anchor="t">
            <a:spAutoFit/>
          </a:bodyPr>
          <a:lstStyle/>
          <a:p>
            <a:r>
              <a:rPr lang="es-ES" sz="2800" b="1" dirty="0"/>
              <a:t>CIERRE </a:t>
            </a:r>
            <a:endParaRPr lang="pl-PL" sz="2800" b="1" dirty="0"/>
          </a:p>
          <a:p>
            <a:r>
              <a:rPr lang="pl-PL" sz="2800" b="1" dirty="0"/>
              <a:t> </a:t>
            </a:r>
          </a:p>
        </p:txBody>
      </p:sp>
      <p:sp>
        <p:nvSpPr>
          <p:cNvPr id="11" name="Prostokąt 10">
            <a:extLst>
              <a:ext uri="{FF2B5EF4-FFF2-40B4-BE49-F238E27FC236}">
                <a16:creationId xmlns:a16="http://schemas.microsoft.com/office/drawing/2014/main" id="{9A27FAD8-1542-3E94-828C-173C2F5513D4}"/>
              </a:ext>
            </a:extLst>
          </p:cNvPr>
          <p:cNvSpPr/>
          <p:nvPr/>
        </p:nvSpPr>
        <p:spPr>
          <a:xfrm>
            <a:off x="-108520" y="188640"/>
            <a:ext cx="395536" cy="792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27734620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descr="China_horizon_short_color_v1.png"/>
          <p:cNvPicPr>
            <a:picLocks noChangeAspect="1"/>
          </p:cNvPicPr>
          <p:nvPr/>
        </p:nvPicPr>
        <p:blipFill>
          <a:blip r:embed="rId2" cstate="print"/>
          <a:stretch>
            <a:fillRect/>
          </a:stretch>
        </p:blipFill>
        <p:spPr>
          <a:xfrm>
            <a:off x="107504" y="5842748"/>
            <a:ext cx="2003611" cy="1015252"/>
          </a:xfrm>
          <a:prstGeom prst="rect">
            <a:avLst/>
          </a:prstGeom>
        </p:spPr>
      </p:pic>
      <p:sp>
        <p:nvSpPr>
          <p:cNvPr id="19" name="pole tekstowe 18"/>
          <p:cNvSpPr txBox="1"/>
          <p:nvPr/>
        </p:nvSpPr>
        <p:spPr>
          <a:xfrm>
            <a:off x="682906" y="1072649"/>
            <a:ext cx="8031493" cy="2439450"/>
          </a:xfrm>
          <a:prstGeom prst="rect">
            <a:avLst/>
          </a:prstGeom>
          <a:noFill/>
        </p:spPr>
        <p:txBody>
          <a:bodyPr wrap="square" rtlCol="0">
            <a:spAutoFit/>
          </a:bodyPr>
          <a:lstStyle/>
          <a:p>
            <a:pPr>
              <a:lnSpc>
                <a:spcPct val="150000"/>
              </a:lnSpc>
            </a:pPr>
            <a:r>
              <a:rPr lang="es-ES" b="1" dirty="0"/>
              <a:t>¡Muchas gracias!</a:t>
            </a:r>
          </a:p>
          <a:p>
            <a:pPr>
              <a:lnSpc>
                <a:spcPct val="150000"/>
              </a:lnSpc>
            </a:pPr>
            <a:r>
              <a:rPr lang="es-ES" sz="1600" b="1" dirty="0">
                <a:hlinkClick r:id="rId3"/>
              </a:rPr>
              <a:t>gladys.nieto@uam.es</a:t>
            </a:r>
            <a:endParaRPr lang="es-ES" sz="1600" b="1" dirty="0"/>
          </a:p>
          <a:p>
            <a:pPr>
              <a:lnSpc>
                <a:spcPct val="150000"/>
              </a:lnSpc>
            </a:pPr>
            <a:endParaRPr lang="es-ES" sz="1600" b="1" dirty="0"/>
          </a:p>
          <a:p>
            <a:pPr>
              <a:lnSpc>
                <a:spcPct val="150000"/>
              </a:lnSpc>
            </a:pPr>
            <a:r>
              <a:rPr lang="es-ES" b="1" dirty="0"/>
              <a:t>DWARC - </a:t>
            </a:r>
            <a:r>
              <a:rPr lang="es-ES" b="1" dirty="0">
                <a:hlinkClick r:id="rId4"/>
              </a:rPr>
              <a:t>https://chinahorizons.eu/</a:t>
            </a:r>
            <a:endParaRPr lang="es-ES" b="1" dirty="0"/>
          </a:p>
          <a:p>
            <a:pPr>
              <a:lnSpc>
                <a:spcPct val="150000"/>
              </a:lnSpc>
            </a:pPr>
            <a:endParaRPr lang="es-ES" b="1" dirty="0"/>
          </a:p>
          <a:p>
            <a:pPr>
              <a:lnSpc>
                <a:spcPct val="150000"/>
              </a:lnSpc>
            </a:pPr>
            <a:endParaRPr lang="pl-PL" b="1" dirty="0"/>
          </a:p>
        </p:txBody>
      </p:sp>
      <p:sp>
        <p:nvSpPr>
          <p:cNvPr id="22" name="Prostokąt 21"/>
          <p:cNvSpPr/>
          <p:nvPr/>
        </p:nvSpPr>
        <p:spPr>
          <a:xfrm>
            <a:off x="0" y="0"/>
            <a:ext cx="9144000" cy="1268760"/>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5" name="Prostokąt 24"/>
          <p:cNvSpPr/>
          <p:nvPr/>
        </p:nvSpPr>
        <p:spPr>
          <a:xfrm>
            <a:off x="-108520" y="0"/>
            <a:ext cx="395536" cy="12729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3" name="Imagen 2" descr="Un grupo de personas posando para una foto&#10;&#10;Descripción generada automáticamente">
            <a:extLst>
              <a:ext uri="{FF2B5EF4-FFF2-40B4-BE49-F238E27FC236}">
                <a16:creationId xmlns:a16="http://schemas.microsoft.com/office/drawing/2014/main" id="{885FA77D-C6D5-4A7E-04CF-F873090F587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36881" y="3041496"/>
            <a:ext cx="3877518" cy="3086504"/>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baseline="-25000"/>
          </a:p>
        </p:txBody>
      </p:sp>
      <p:pic>
        <p:nvPicPr>
          <p:cNvPr id="5" name="Obraz 4" descr="China_horizon_full_white_v1.png"/>
          <p:cNvPicPr>
            <a:picLocks noChangeAspect="1"/>
          </p:cNvPicPr>
          <p:nvPr/>
        </p:nvPicPr>
        <p:blipFill>
          <a:blip r:embed="rId2" cstate="print"/>
          <a:stretch>
            <a:fillRect/>
          </a:stretch>
        </p:blipFill>
        <p:spPr>
          <a:xfrm>
            <a:off x="3461094" y="2780928"/>
            <a:ext cx="2221812" cy="1122052"/>
          </a:xfrm>
          <a:prstGeom prst="rect">
            <a:avLst/>
          </a:prstGeom>
        </p:spPr>
      </p:pic>
      <p:pic>
        <p:nvPicPr>
          <p:cNvPr id="6" name="Obraz 5" descr="UE.png"/>
          <p:cNvPicPr>
            <a:picLocks noChangeAspect="1"/>
          </p:cNvPicPr>
          <p:nvPr/>
        </p:nvPicPr>
        <p:blipFill>
          <a:blip r:embed="rId3" cstate="print"/>
          <a:stretch>
            <a:fillRect/>
          </a:stretch>
        </p:blipFill>
        <p:spPr>
          <a:xfrm>
            <a:off x="755576" y="6165304"/>
            <a:ext cx="428625" cy="390525"/>
          </a:xfrm>
          <a:prstGeom prst="rect">
            <a:avLst/>
          </a:prstGeom>
        </p:spPr>
      </p:pic>
      <p:sp>
        <p:nvSpPr>
          <p:cNvPr id="7" name="pole tekstowe 6"/>
          <p:cNvSpPr txBox="1"/>
          <p:nvPr/>
        </p:nvSpPr>
        <p:spPr>
          <a:xfrm>
            <a:off x="1331640" y="6165304"/>
            <a:ext cx="7344816" cy="369332"/>
          </a:xfrm>
          <a:prstGeom prst="rect">
            <a:avLst/>
          </a:prstGeom>
          <a:noFill/>
        </p:spPr>
        <p:txBody>
          <a:bodyPr wrap="square" rtlCol="0">
            <a:spAutoFit/>
          </a:bodyPr>
          <a:lstStyle/>
          <a:p>
            <a:r>
              <a:rPr lang="en-US" sz="600">
                <a:solidFill>
                  <a:schemeClr val="bg1"/>
                </a:solidFill>
              </a:rPr>
              <a:t>This project</a:t>
            </a:r>
            <a:r>
              <a:rPr lang="pl-PL" sz="600">
                <a:solidFill>
                  <a:schemeClr val="bg1"/>
                </a:solidFill>
              </a:rPr>
              <a:t> </a:t>
            </a:r>
            <a:r>
              <a:rPr lang="en-US" sz="600">
                <a:solidFill>
                  <a:schemeClr val="bg1"/>
                </a:solidFill>
              </a:rPr>
              <a:t>has received funding from the European Union’s Horizon Europe research and innovation </a:t>
            </a:r>
            <a:r>
              <a:rPr lang="en-US" sz="600" err="1">
                <a:solidFill>
                  <a:schemeClr val="bg1"/>
                </a:solidFill>
              </a:rPr>
              <a:t>programme</a:t>
            </a:r>
            <a:r>
              <a:rPr lang="en-US" sz="600">
                <a:solidFill>
                  <a:schemeClr val="bg1"/>
                </a:solidFill>
              </a:rPr>
              <a:t> under grant agreement number 101061700.</a:t>
            </a:r>
          </a:p>
          <a:p>
            <a:r>
              <a:rPr lang="en-US" sz="600">
                <a:solidFill>
                  <a:schemeClr val="bg1"/>
                </a:solidFill>
              </a:rPr>
              <a:t>Views and opinions expressed are however those of the author(s) only and do not necessarily reflect those of the European Union. Neither the European Union nor the granting authority can be held responsible for them.</a:t>
            </a:r>
            <a:endParaRPr lang="pl-PL" sz="600">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descr="China_horizon_short_color_v1.png"/>
          <p:cNvPicPr>
            <a:picLocks noChangeAspect="1"/>
          </p:cNvPicPr>
          <p:nvPr/>
        </p:nvPicPr>
        <p:blipFill>
          <a:blip r:embed="rId2" cstate="print"/>
          <a:stretch>
            <a:fillRect/>
          </a:stretch>
        </p:blipFill>
        <p:spPr>
          <a:xfrm>
            <a:off x="107504" y="5842748"/>
            <a:ext cx="2003611" cy="1015252"/>
          </a:xfrm>
          <a:prstGeom prst="rect">
            <a:avLst/>
          </a:prstGeom>
        </p:spPr>
      </p:pic>
      <p:sp>
        <p:nvSpPr>
          <p:cNvPr id="21" name="pole tekstowe 20"/>
          <p:cNvSpPr txBox="1"/>
          <p:nvPr/>
        </p:nvSpPr>
        <p:spPr>
          <a:xfrm>
            <a:off x="5436096" y="2419578"/>
            <a:ext cx="2880320" cy="2834046"/>
          </a:xfrm>
          <a:prstGeom prst="rect">
            <a:avLst/>
          </a:prstGeom>
          <a:noFill/>
        </p:spPr>
        <p:txBody>
          <a:bodyPr wrap="square" lIns="91440" tIns="45720" rIns="91440" bIns="45720" rtlCol="0" anchor="t">
            <a:spAutoFit/>
          </a:bodyPr>
          <a:lstStyle/>
          <a:p>
            <a:pPr>
              <a:lnSpc>
                <a:spcPct val="150000"/>
              </a:lnSpc>
            </a:pPr>
            <a:r>
              <a:rPr lang="pl-PL" sz="1200" i="1">
                <a:solidFill>
                  <a:schemeClr val="accent3"/>
                </a:solidFill>
                <a:latin typeface="Palatino Linotype"/>
              </a:rPr>
              <a:t>DIVISIÓN JERARQUIZADA</a:t>
            </a:r>
          </a:p>
          <a:p>
            <a:pPr>
              <a:lnSpc>
                <a:spcPct val="150000"/>
              </a:lnSpc>
            </a:pPr>
            <a:endParaRPr lang="pl-PL" sz="1200" i="1">
              <a:solidFill>
                <a:schemeClr val="accent3"/>
              </a:solidFill>
              <a:latin typeface="Palatino Linotype"/>
            </a:endParaRPr>
          </a:p>
          <a:p>
            <a:pPr>
              <a:lnSpc>
                <a:spcPct val="150000"/>
              </a:lnSpc>
            </a:pPr>
            <a:r>
              <a:rPr lang="pl-PL" sz="1200" i="1">
                <a:solidFill>
                  <a:schemeClr val="accent3"/>
                </a:solidFill>
                <a:latin typeface="Palatino Linotype"/>
              </a:rPr>
              <a:t>EDAD, GENERACIÓN Y SEXO</a:t>
            </a:r>
          </a:p>
          <a:p>
            <a:pPr>
              <a:lnSpc>
                <a:spcPct val="150000"/>
              </a:lnSpc>
            </a:pPr>
            <a:endParaRPr lang="pl-PL" sz="1200" i="1">
              <a:solidFill>
                <a:schemeClr val="accent3"/>
              </a:solidFill>
              <a:latin typeface="Palatino Linotype"/>
            </a:endParaRPr>
          </a:p>
          <a:p>
            <a:pPr>
              <a:lnSpc>
                <a:spcPct val="150000"/>
              </a:lnSpc>
            </a:pPr>
            <a:r>
              <a:rPr lang="pl-PL" sz="1200" i="1">
                <a:solidFill>
                  <a:schemeClr val="accent3"/>
                </a:solidFill>
                <a:latin typeface="Palatino Linotype"/>
              </a:rPr>
              <a:t>BASE DE LA ESTABILIDAD SOCIAL </a:t>
            </a:r>
          </a:p>
          <a:p>
            <a:pPr>
              <a:lnSpc>
                <a:spcPct val="150000"/>
              </a:lnSpc>
            </a:pPr>
            <a:endParaRPr lang="pl-PL" sz="1200" i="1">
              <a:solidFill>
                <a:schemeClr val="accent3"/>
              </a:solidFill>
              <a:latin typeface="Palatino Linotype"/>
            </a:endParaRPr>
          </a:p>
          <a:p>
            <a:pPr>
              <a:lnSpc>
                <a:spcPct val="150000"/>
              </a:lnSpc>
            </a:pPr>
            <a:r>
              <a:rPr lang="pl-PL" sz="1200" i="1">
                <a:solidFill>
                  <a:schemeClr val="accent3"/>
                </a:solidFill>
                <a:latin typeface="Palatino Linotype"/>
              </a:rPr>
              <a:t>UNIVERSALIDAD DEL MATRIMONIO</a:t>
            </a:r>
          </a:p>
          <a:p>
            <a:pPr>
              <a:lnSpc>
                <a:spcPct val="150000"/>
              </a:lnSpc>
            </a:pPr>
            <a:endParaRPr lang="pl-PL" sz="1200" i="1">
              <a:solidFill>
                <a:schemeClr val="accent3"/>
              </a:solidFill>
              <a:latin typeface="Palatino Linotype"/>
            </a:endParaRPr>
          </a:p>
          <a:p>
            <a:pPr>
              <a:lnSpc>
                <a:spcPct val="150000"/>
              </a:lnSpc>
            </a:pPr>
            <a:r>
              <a:rPr lang="pl-PL" sz="1200" i="1">
                <a:solidFill>
                  <a:schemeClr val="accent3"/>
                </a:solidFill>
                <a:latin typeface="Palatino Linotype"/>
              </a:rPr>
              <a:t>EXISTENCIA POLIGINIA</a:t>
            </a:r>
          </a:p>
          <a:p>
            <a:pPr>
              <a:lnSpc>
                <a:spcPct val="150000"/>
              </a:lnSpc>
            </a:pPr>
            <a:endParaRPr lang="pl-PL" sz="1200" i="1">
              <a:solidFill>
                <a:schemeClr val="accent3"/>
              </a:solidFill>
              <a:latin typeface="Palatino Linotype"/>
            </a:endParaRPr>
          </a:p>
        </p:txBody>
      </p:sp>
      <p:sp>
        <p:nvSpPr>
          <p:cNvPr id="23" name="pole tekstowe 22"/>
          <p:cNvSpPr txBox="1"/>
          <p:nvPr/>
        </p:nvSpPr>
        <p:spPr>
          <a:xfrm>
            <a:off x="539552" y="188640"/>
            <a:ext cx="8363090" cy="523220"/>
          </a:xfrm>
          <a:prstGeom prst="rect">
            <a:avLst/>
          </a:prstGeom>
          <a:noFill/>
        </p:spPr>
        <p:txBody>
          <a:bodyPr wrap="square" lIns="91440" tIns="45720" rIns="91440" bIns="45720" rtlCol="0" anchor="t">
            <a:spAutoFit/>
          </a:bodyPr>
          <a:lstStyle/>
          <a:p>
            <a:r>
              <a:rPr lang="pl-PL" sz="2800" b="1"/>
              <a:t>PUNTO DE PARTIDA: LA FAMILIA TRADICIONAL</a:t>
            </a:r>
          </a:p>
        </p:txBody>
      </p:sp>
      <p:sp>
        <p:nvSpPr>
          <p:cNvPr id="11" name="Prostokąt 10"/>
          <p:cNvSpPr/>
          <p:nvPr/>
        </p:nvSpPr>
        <p:spPr>
          <a:xfrm>
            <a:off x="-108520" y="188640"/>
            <a:ext cx="395536" cy="792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4" name="Imagen 3" descr="Foto en blanco y negro de un grupo de personas en uniforme&#10;&#10;Descripción generada automáticamente">
            <a:extLst>
              <a:ext uri="{FF2B5EF4-FFF2-40B4-BE49-F238E27FC236}">
                <a16:creationId xmlns:a16="http://schemas.microsoft.com/office/drawing/2014/main" id="{967ACA7B-0928-643E-C4DF-0AC8D1B3955D}"/>
              </a:ext>
            </a:extLst>
          </p:cNvPr>
          <p:cNvPicPr>
            <a:picLocks noChangeAspect="1"/>
          </p:cNvPicPr>
          <p:nvPr/>
        </p:nvPicPr>
        <p:blipFill>
          <a:blip r:embed="rId3"/>
          <a:stretch>
            <a:fillRect/>
          </a:stretch>
        </p:blipFill>
        <p:spPr>
          <a:xfrm>
            <a:off x="620637" y="1826742"/>
            <a:ext cx="4572000" cy="3422089"/>
          </a:xfrm>
          <a:prstGeom prst="rect">
            <a:avLst/>
          </a:prstGeom>
        </p:spPr>
      </p:pic>
    </p:spTree>
    <p:extLst>
      <p:ext uri="{BB962C8B-B14F-4D97-AF65-F5344CB8AC3E}">
        <p14:creationId xmlns:p14="http://schemas.microsoft.com/office/powerpoint/2010/main" val="15247979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descr="China_horizon_short_color_v1.png"/>
          <p:cNvPicPr>
            <a:picLocks noChangeAspect="1"/>
          </p:cNvPicPr>
          <p:nvPr/>
        </p:nvPicPr>
        <p:blipFill>
          <a:blip r:embed="rId2" cstate="print"/>
          <a:stretch>
            <a:fillRect/>
          </a:stretch>
        </p:blipFill>
        <p:spPr>
          <a:xfrm>
            <a:off x="107504" y="5842748"/>
            <a:ext cx="2003611" cy="1015252"/>
          </a:xfrm>
          <a:prstGeom prst="rect">
            <a:avLst/>
          </a:prstGeom>
        </p:spPr>
      </p:pic>
      <p:sp>
        <p:nvSpPr>
          <p:cNvPr id="21" name="pole tekstowe 20"/>
          <p:cNvSpPr txBox="1"/>
          <p:nvPr/>
        </p:nvSpPr>
        <p:spPr>
          <a:xfrm>
            <a:off x="5436096" y="2419578"/>
            <a:ext cx="2880320" cy="2557047"/>
          </a:xfrm>
          <a:prstGeom prst="rect">
            <a:avLst/>
          </a:prstGeom>
          <a:noFill/>
        </p:spPr>
        <p:txBody>
          <a:bodyPr wrap="square" lIns="91440" tIns="45720" rIns="91440" bIns="45720" rtlCol="0" anchor="t">
            <a:spAutoFit/>
          </a:bodyPr>
          <a:lstStyle/>
          <a:p>
            <a:pPr>
              <a:lnSpc>
                <a:spcPct val="150000"/>
              </a:lnSpc>
            </a:pPr>
            <a:r>
              <a:rPr lang="pl-PL" sz="1200" i="1">
                <a:solidFill>
                  <a:schemeClr val="accent3"/>
                </a:solidFill>
                <a:latin typeface="Palatino Linotype"/>
              </a:rPr>
              <a:t>SIGLO XIII - DINASTÍA SONG</a:t>
            </a:r>
            <a:endParaRPr lang="es-ES">
              <a:solidFill>
                <a:schemeClr val="accent3"/>
              </a:solidFill>
            </a:endParaRPr>
          </a:p>
          <a:p>
            <a:pPr>
              <a:lnSpc>
                <a:spcPct val="150000"/>
              </a:lnSpc>
            </a:pPr>
            <a:endParaRPr lang="pl-PL" sz="1200" i="1">
              <a:solidFill>
                <a:schemeClr val="accent3"/>
              </a:solidFill>
              <a:latin typeface="Palatino Linotype"/>
            </a:endParaRPr>
          </a:p>
          <a:p>
            <a:pPr>
              <a:lnSpc>
                <a:spcPct val="150000"/>
              </a:lnSpc>
            </a:pPr>
            <a:endParaRPr lang="pl-PL" sz="1200" i="1">
              <a:solidFill>
                <a:schemeClr val="accent3"/>
              </a:solidFill>
              <a:latin typeface="Palatino Linotype"/>
            </a:endParaRPr>
          </a:p>
          <a:p>
            <a:pPr>
              <a:lnSpc>
                <a:spcPct val="150000"/>
              </a:lnSpc>
            </a:pPr>
            <a:r>
              <a:rPr lang="pl-PL" sz="1200" i="1">
                <a:solidFill>
                  <a:schemeClr val="accent3"/>
                </a:solidFill>
                <a:latin typeface="Palatino Linotype"/>
              </a:rPr>
              <a:t>SEÑA DE BELLEZA PARA UN BUEN MATRIMONIO</a:t>
            </a:r>
          </a:p>
          <a:p>
            <a:pPr>
              <a:lnSpc>
                <a:spcPct val="150000"/>
              </a:lnSpc>
            </a:pPr>
            <a:endParaRPr lang="pl-PL" sz="1200" i="1">
              <a:solidFill>
                <a:schemeClr val="accent3"/>
              </a:solidFill>
              <a:latin typeface="Palatino Linotype"/>
            </a:endParaRPr>
          </a:p>
          <a:p>
            <a:pPr>
              <a:lnSpc>
                <a:spcPct val="150000"/>
              </a:lnSpc>
            </a:pPr>
            <a:endParaRPr lang="pl-PL" sz="1200" i="1">
              <a:solidFill>
                <a:schemeClr val="accent3"/>
              </a:solidFill>
              <a:latin typeface="Palatino Linotype"/>
            </a:endParaRPr>
          </a:p>
          <a:p>
            <a:pPr>
              <a:lnSpc>
                <a:spcPct val="150000"/>
              </a:lnSpc>
            </a:pPr>
            <a:endParaRPr lang="pl-PL" sz="1200" i="1">
              <a:solidFill>
                <a:schemeClr val="accent3"/>
              </a:solidFill>
              <a:latin typeface="Palatino Linotype"/>
            </a:endParaRPr>
          </a:p>
          <a:p>
            <a:pPr>
              <a:lnSpc>
                <a:spcPct val="150000"/>
              </a:lnSpc>
            </a:pPr>
            <a:endParaRPr lang="pl-PL" sz="1200" i="1">
              <a:solidFill>
                <a:schemeClr val="accent3"/>
              </a:solidFill>
              <a:latin typeface="Palatino Linotype"/>
            </a:endParaRPr>
          </a:p>
        </p:txBody>
      </p:sp>
      <p:sp>
        <p:nvSpPr>
          <p:cNvPr id="23" name="pole tekstowe 22"/>
          <p:cNvSpPr txBox="1"/>
          <p:nvPr/>
        </p:nvSpPr>
        <p:spPr>
          <a:xfrm>
            <a:off x="539552" y="188640"/>
            <a:ext cx="8363090" cy="523220"/>
          </a:xfrm>
          <a:prstGeom prst="rect">
            <a:avLst/>
          </a:prstGeom>
          <a:noFill/>
        </p:spPr>
        <p:txBody>
          <a:bodyPr wrap="square" lIns="91440" tIns="45720" rIns="91440" bIns="45720" rtlCol="0" anchor="t">
            <a:spAutoFit/>
          </a:bodyPr>
          <a:lstStyle/>
          <a:p>
            <a:r>
              <a:rPr lang="pl-PL" sz="2800" b="1"/>
              <a:t>EL VENDAJE DE LOS PIES</a:t>
            </a:r>
          </a:p>
        </p:txBody>
      </p:sp>
      <p:sp>
        <p:nvSpPr>
          <p:cNvPr id="11" name="Prostokąt 10"/>
          <p:cNvSpPr/>
          <p:nvPr/>
        </p:nvSpPr>
        <p:spPr>
          <a:xfrm>
            <a:off x="-108520" y="188640"/>
            <a:ext cx="395536" cy="792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2" name="Imagen 1" descr="Footbind 1">
            <a:extLst>
              <a:ext uri="{FF2B5EF4-FFF2-40B4-BE49-F238E27FC236}">
                <a16:creationId xmlns:a16="http://schemas.microsoft.com/office/drawing/2014/main" id="{9D3DDB95-154D-741C-D605-F53E0614503F}"/>
              </a:ext>
            </a:extLst>
          </p:cNvPr>
          <p:cNvPicPr>
            <a:picLocks noChangeAspect="1"/>
          </p:cNvPicPr>
          <p:nvPr/>
        </p:nvPicPr>
        <p:blipFill>
          <a:blip r:embed="rId3"/>
          <a:stretch>
            <a:fillRect/>
          </a:stretch>
        </p:blipFill>
        <p:spPr>
          <a:xfrm>
            <a:off x="733237" y="1715961"/>
            <a:ext cx="4203259" cy="3867432"/>
          </a:xfrm>
          <a:prstGeom prst="rect">
            <a:avLst/>
          </a:prstGeom>
        </p:spPr>
      </p:pic>
    </p:spTree>
    <p:extLst>
      <p:ext uri="{BB962C8B-B14F-4D97-AF65-F5344CB8AC3E}">
        <p14:creationId xmlns:p14="http://schemas.microsoft.com/office/powerpoint/2010/main" val="42405900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descr="China_horizon_short_color_v1.png"/>
          <p:cNvPicPr>
            <a:picLocks noChangeAspect="1"/>
          </p:cNvPicPr>
          <p:nvPr/>
        </p:nvPicPr>
        <p:blipFill>
          <a:blip r:embed="rId2" cstate="print"/>
          <a:stretch>
            <a:fillRect/>
          </a:stretch>
        </p:blipFill>
        <p:spPr>
          <a:xfrm>
            <a:off x="107504" y="5842748"/>
            <a:ext cx="2003611" cy="1015252"/>
          </a:xfrm>
          <a:prstGeom prst="rect">
            <a:avLst/>
          </a:prstGeom>
        </p:spPr>
      </p:pic>
      <p:sp>
        <p:nvSpPr>
          <p:cNvPr id="7" name="pole tekstowe 6"/>
          <p:cNvSpPr txBox="1"/>
          <p:nvPr/>
        </p:nvSpPr>
        <p:spPr>
          <a:xfrm>
            <a:off x="660987" y="2328816"/>
            <a:ext cx="3384376" cy="3361048"/>
          </a:xfrm>
          <a:prstGeom prst="rect">
            <a:avLst/>
          </a:prstGeom>
          <a:noFill/>
        </p:spPr>
        <p:txBody>
          <a:bodyPr wrap="square" lIns="91440" tIns="45720" rIns="91440" bIns="45720" rtlCol="0" anchor="t">
            <a:spAutoFit/>
          </a:bodyPr>
          <a:lstStyle/>
          <a:p>
            <a:pPr>
              <a:lnSpc>
                <a:spcPct val="150000"/>
              </a:lnSpc>
            </a:pPr>
            <a:r>
              <a:rPr lang="pl-PL" sz="1100" dirty="0" err="1"/>
              <a:t>Primer</a:t>
            </a:r>
            <a:r>
              <a:rPr lang="pl-PL" sz="1100" dirty="0"/>
              <a:t> </a:t>
            </a:r>
            <a:r>
              <a:rPr lang="pl-PL" sz="1100" dirty="0" err="1"/>
              <a:t>feminismo</a:t>
            </a:r>
            <a:r>
              <a:rPr lang="pl-PL" sz="1100" dirty="0"/>
              <a:t> – </a:t>
            </a:r>
            <a:r>
              <a:rPr lang="pl-PL" sz="1100" dirty="0" err="1"/>
              <a:t>relacionado</a:t>
            </a:r>
            <a:r>
              <a:rPr lang="pl-PL" sz="1100" dirty="0"/>
              <a:t> con la reforma </a:t>
            </a:r>
            <a:r>
              <a:rPr lang="pl-PL" sz="1100" dirty="0" err="1"/>
              <a:t>social</a:t>
            </a:r>
            <a:r>
              <a:rPr lang="pl-PL" sz="1100" dirty="0"/>
              <a:t> y </a:t>
            </a:r>
            <a:r>
              <a:rPr lang="pl-PL" sz="1100" dirty="0" err="1"/>
              <a:t>política</a:t>
            </a:r>
            <a:r>
              <a:rPr lang="pl-PL" sz="1100" dirty="0"/>
              <a:t>.</a:t>
            </a:r>
            <a:endParaRPr lang="es-ES" dirty="0"/>
          </a:p>
          <a:p>
            <a:pPr>
              <a:lnSpc>
                <a:spcPct val="150000"/>
              </a:lnSpc>
            </a:pPr>
            <a:endParaRPr lang="pl-PL" sz="1100"/>
          </a:p>
          <a:p>
            <a:pPr>
              <a:lnSpc>
                <a:spcPct val="150000"/>
              </a:lnSpc>
            </a:pPr>
            <a:r>
              <a:rPr lang="pl-PL" sz="1100" dirty="0" err="1"/>
              <a:t>Defensa</a:t>
            </a:r>
            <a:r>
              <a:rPr lang="pl-PL" sz="1100" dirty="0"/>
              <a:t> </a:t>
            </a:r>
            <a:r>
              <a:rPr lang="pl-PL" sz="1100" dirty="0" err="1"/>
              <a:t>derechos</a:t>
            </a:r>
            <a:r>
              <a:rPr lang="pl-PL" sz="1100" dirty="0"/>
              <a:t> </a:t>
            </a:r>
            <a:r>
              <a:rPr lang="pl-PL" sz="1100" dirty="0" err="1"/>
              <a:t>individuales</a:t>
            </a:r>
            <a:endParaRPr lang="pl-PL" sz="1100" dirty="0"/>
          </a:p>
          <a:p>
            <a:pPr>
              <a:lnSpc>
                <a:spcPct val="150000"/>
              </a:lnSpc>
            </a:pPr>
            <a:endParaRPr lang="pl-PL" sz="1100"/>
          </a:p>
          <a:p>
            <a:pPr>
              <a:lnSpc>
                <a:spcPct val="150000"/>
              </a:lnSpc>
            </a:pPr>
            <a:r>
              <a:rPr lang="pl-PL" sz="1100" dirty="0" err="1"/>
              <a:t>Modernidad</a:t>
            </a:r>
            <a:r>
              <a:rPr lang="pl-PL" sz="1100" dirty="0"/>
              <a:t> </a:t>
            </a:r>
            <a:r>
              <a:rPr lang="pl-PL" sz="1100" dirty="0" err="1"/>
              <a:t>equiparada</a:t>
            </a:r>
            <a:r>
              <a:rPr lang="pl-PL" sz="1100" dirty="0"/>
              <a:t> a la </a:t>
            </a:r>
            <a:r>
              <a:rPr lang="pl-PL" sz="1100" dirty="0" err="1"/>
              <a:t>equidad</a:t>
            </a:r>
            <a:r>
              <a:rPr lang="pl-PL" sz="1100" dirty="0"/>
              <a:t> de </a:t>
            </a:r>
            <a:r>
              <a:rPr lang="pl-PL" sz="1100" dirty="0" err="1"/>
              <a:t>género</a:t>
            </a:r>
            <a:endParaRPr lang="pl-PL" sz="1100" dirty="0"/>
          </a:p>
          <a:p>
            <a:pPr>
              <a:lnSpc>
                <a:spcPct val="150000"/>
              </a:lnSpc>
            </a:pPr>
            <a:endParaRPr lang="pl-PL" sz="1100"/>
          </a:p>
          <a:p>
            <a:pPr>
              <a:lnSpc>
                <a:spcPct val="150000"/>
              </a:lnSpc>
            </a:pPr>
            <a:r>
              <a:rPr lang="pl-PL" sz="1100" dirty="0" err="1"/>
              <a:t>Cooptación</a:t>
            </a:r>
            <a:r>
              <a:rPr lang="pl-PL" sz="1100" dirty="0"/>
              <a:t> del </a:t>
            </a:r>
            <a:r>
              <a:rPr lang="pl-PL" sz="1100" dirty="0" err="1"/>
              <a:t>Estado</a:t>
            </a:r>
            <a:r>
              <a:rPr lang="pl-PL" sz="1100" dirty="0"/>
              <a:t> del </a:t>
            </a:r>
            <a:r>
              <a:rPr lang="pl-PL" sz="1100" dirty="0" err="1"/>
              <a:t>discurso</a:t>
            </a:r>
            <a:r>
              <a:rPr lang="pl-PL" sz="1100" dirty="0"/>
              <a:t> feminista</a:t>
            </a:r>
          </a:p>
          <a:p>
            <a:pPr>
              <a:lnSpc>
                <a:spcPct val="150000"/>
              </a:lnSpc>
            </a:pPr>
            <a:endParaRPr lang="pl-PL" sz="1100" dirty="0"/>
          </a:p>
          <a:p>
            <a:pPr>
              <a:lnSpc>
                <a:spcPct val="150000"/>
              </a:lnSpc>
            </a:pPr>
            <a:r>
              <a:rPr lang="pl-PL" sz="1100" dirty="0" err="1"/>
              <a:t>Liberación</a:t>
            </a:r>
            <a:r>
              <a:rPr lang="pl-PL" sz="1100" dirty="0"/>
              <a:t> </a:t>
            </a:r>
            <a:r>
              <a:rPr lang="pl-PL" sz="1100" dirty="0" err="1"/>
              <a:t>mujeres</a:t>
            </a:r>
            <a:r>
              <a:rPr lang="pl-PL" sz="1100" dirty="0"/>
              <a:t> </a:t>
            </a:r>
            <a:r>
              <a:rPr lang="pl-PL" sz="1100" dirty="0" err="1"/>
              <a:t>subordinada</a:t>
            </a:r>
            <a:r>
              <a:rPr lang="pl-PL" sz="1100" dirty="0"/>
              <a:t> </a:t>
            </a:r>
            <a:r>
              <a:rPr lang="pl-PL" sz="1100" dirty="0" err="1"/>
              <a:t>liberación</a:t>
            </a:r>
            <a:r>
              <a:rPr lang="pl-PL" sz="1100" dirty="0"/>
              <a:t> </a:t>
            </a:r>
            <a:r>
              <a:rPr lang="pl-PL" sz="1100" dirty="0" err="1"/>
              <a:t>nación</a:t>
            </a:r>
            <a:endParaRPr lang="pl-PL" sz="1100" dirty="0"/>
          </a:p>
          <a:p>
            <a:pPr>
              <a:lnSpc>
                <a:spcPct val="150000"/>
              </a:lnSpc>
            </a:pPr>
            <a:endParaRPr lang="pl-PL" sz="1100"/>
          </a:p>
        </p:txBody>
      </p:sp>
      <p:sp>
        <p:nvSpPr>
          <p:cNvPr id="19" name="pole tekstowe 18"/>
          <p:cNvSpPr txBox="1"/>
          <p:nvPr/>
        </p:nvSpPr>
        <p:spPr>
          <a:xfrm>
            <a:off x="611560" y="1843514"/>
            <a:ext cx="3888432" cy="313932"/>
          </a:xfrm>
          <a:prstGeom prst="rect">
            <a:avLst/>
          </a:prstGeom>
          <a:noFill/>
        </p:spPr>
        <p:txBody>
          <a:bodyPr wrap="square" lIns="91440" tIns="45720" rIns="91440" bIns="45720" rtlCol="0" anchor="t">
            <a:spAutoFit/>
          </a:bodyPr>
          <a:lstStyle/>
          <a:p>
            <a:pPr>
              <a:lnSpc>
                <a:spcPct val="150000"/>
              </a:lnSpc>
            </a:pPr>
            <a:r>
              <a:rPr lang="pl-PL" sz="1100" b="1" dirty="0"/>
              <a:t>MOVIMIENTO FEMINISTA VINCULADO AL ESTADO</a:t>
            </a:r>
          </a:p>
        </p:txBody>
      </p:sp>
      <p:sp>
        <p:nvSpPr>
          <p:cNvPr id="22" name="Prostokąt 21"/>
          <p:cNvSpPr/>
          <p:nvPr/>
        </p:nvSpPr>
        <p:spPr>
          <a:xfrm>
            <a:off x="0" y="0"/>
            <a:ext cx="9144000" cy="1268760"/>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pl-PL" err="1"/>
              <a:t>so</a:t>
            </a:r>
          </a:p>
        </p:txBody>
      </p:sp>
      <p:sp>
        <p:nvSpPr>
          <p:cNvPr id="23" name="pole tekstowe 22"/>
          <p:cNvSpPr txBox="1"/>
          <p:nvPr/>
        </p:nvSpPr>
        <p:spPr>
          <a:xfrm>
            <a:off x="539552" y="188640"/>
            <a:ext cx="6768752" cy="523220"/>
          </a:xfrm>
          <a:prstGeom prst="rect">
            <a:avLst/>
          </a:prstGeom>
          <a:noFill/>
        </p:spPr>
        <p:txBody>
          <a:bodyPr wrap="square" lIns="91440" tIns="45720" rIns="91440" bIns="45720" rtlCol="0" anchor="t">
            <a:spAutoFit/>
          </a:bodyPr>
          <a:lstStyle/>
          <a:p>
            <a:r>
              <a:rPr lang="pl-PL" sz="2800" b="1"/>
              <a:t>PERIODO REPUBLICANO (1912-1949)</a:t>
            </a:r>
          </a:p>
        </p:txBody>
      </p:sp>
      <p:sp>
        <p:nvSpPr>
          <p:cNvPr id="25" name="Prostokąt 24"/>
          <p:cNvSpPr/>
          <p:nvPr/>
        </p:nvSpPr>
        <p:spPr>
          <a:xfrm>
            <a:off x="-108520" y="0"/>
            <a:ext cx="395536" cy="12729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2" name="Imagen 1">
            <a:extLst>
              <a:ext uri="{FF2B5EF4-FFF2-40B4-BE49-F238E27FC236}">
                <a16:creationId xmlns:a16="http://schemas.microsoft.com/office/drawing/2014/main" id="{33D75964-7D1A-2E62-286F-6325C427C17B}"/>
              </a:ext>
            </a:extLst>
          </p:cNvPr>
          <p:cNvPicPr>
            <a:picLocks noChangeAspect="1"/>
          </p:cNvPicPr>
          <p:nvPr/>
        </p:nvPicPr>
        <p:blipFill>
          <a:blip r:embed="rId3"/>
          <a:stretch>
            <a:fillRect/>
          </a:stretch>
        </p:blipFill>
        <p:spPr>
          <a:xfrm>
            <a:off x="4448433" y="2001022"/>
            <a:ext cx="4572000" cy="257175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descr="China_horizon_short_color_v1.png"/>
          <p:cNvPicPr>
            <a:picLocks noChangeAspect="1"/>
          </p:cNvPicPr>
          <p:nvPr/>
        </p:nvPicPr>
        <p:blipFill>
          <a:blip r:embed="rId2" cstate="print"/>
          <a:stretch>
            <a:fillRect/>
          </a:stretch>
        </p:blipFill>
        <p:spPr>
          <a:xfrm>
            <a:off x="107504" y="5842748"/>
            <a:ext cx="2003611" cy="1015252"/>
          </a:xfrm>
          <a:prstGeom prst="rect">
            <a:avLst/>
          </a:prstGeom>
        </p:spPr>
      </p:pic>
      <p:sp>
        <p:nvSpPr>
          <p:cNvPr id="7" name="pole tekstowe 6"/>
          <p:cNvSpPr txBox="1"/>
          <p:nvPr/>
        </p:nvSpPr>
        <p:spPr>
          <a:xfrm>
            <a:off x="611560" y="2563594"/>
            <a:ext cx="3384376" cy="2599301"/>
          </a:xfrm>
          <a:prstGeom prst="rect">
            <a:avLst/>
          </a:prstGeom>
          <a:noFill/>
        </p:spPr>
        <p:txBody>
          <a:bodyPr wrap="square" lIns="91440" tIns="45720" rIns="91440" bIns="45720" rtlCol="0" anchor="t">
            <a:spAutoFit/>
          </a:bodyPr>
          <a:lstStyle/>
          <a:p>
            <a:pPr>
              <a:lnSpc>
                <a:spcPct val="150000"/>
              </a:lnSpc>
            </a:pPr>
            <a:r>
              <a:rPr lang="pl-PL" sz="1100" err="1"/>
              <a:t>Fines</a:t>
            </a:r>
            <a:r>
              <a:rPr lang="pl-PL" sz="1100"/>
              <a:t> del s. XIX </a:t>
            </a:r>
            <a:r>
              <a:rPr lang="pl-PL" sz="1100" err="1"/>
              <a:t>Crisis</a:t>
            </a:r>
            <a:r>
              <a:rPr lang="pl-PL" sz="1100"/>
              <a:t> interna </a:t>
            </a:r>
            <a:r>
              <a:rPr lang="pl-PL" sz="1100" err="1"/>
              <a:t>dinastía</a:t>
            </a:r>
            <a:r>
              <a:rPr lang="pl-PL" sz="1100"/>
              <a:t> </a:t>
            </a:r>
            <a:r>
              <a:rPr lang="pl-PL" sz="1100" err="1"/>
              <a:t>Qing</a:t>
            </a:r>
            <a:endParaRPr lang="pl-PL" sz="1100"/>
          </a:p>
          <a:p>
            <a:pPr>
              <a:lnSpc>
                <a:spcPct val="150000"/>
              </a:lnSpc>
            </a:pPr>
            <a:endParaRPr lang="pl-PL" sz="1100"/>
          </a:p>
          <a:p>
            <a:pPr>
              <a:lnSpc>
                <a:spcPct val="150000"/>
              </a:lnSpc>
            </a:pPr>
            <a:r>
              <a:rPr lang="pl-PL" sz="1100" err="1"/>
              <a:t>Avance</a:t>
            </a:r>
            <a:r>
              <a:rPr lang="pl-PL" sz="1100"/>
              <a:t> </a:t>
            </a:r>
            <a:r>
              <a:rPr lang="pl-PL" sz="1100" err="1"/>
              <a:t>imperialismo</a:t>
            </a:r>
            <a:r>
              <a:rPr lang="pl-PL" sz="1100"/>
              <a:t> occidental y la firma de los </a:t>
            </a:r>
            <a:r>
              <a:rPr lang="pl-PL" sz="1100" err="1"/>
              <a:t>tratados</a:t>
            </a:r>
            <a:r>
              <a:rPr lang="pl-PL" sz="1100"/>
              <a:t> </a:t>
            </a:r>
            <a:r>
              <a:rPr lang="pl-PL" sz="1100" err="1"/>
              <a:t>desiguales</a:t>
            </a:r>
          </a:p>
          <a:p>
            <a:pPr>
              <a:lnSpc>
                <a:spcPct val="150000"/>
              </a:lnSpc>
            </a:pPr>
            <a:endParaRPr lang="pl-PL" sz="1100"/>
          </a:p>
          <a:p>
            <a:pPr>
              <a:lnSpc>
                <a:spcPct val="150000"/>
              </a:lnSpc>
            </a:pPr>
            <a:r>
              <a:rPr lang="pl-PL" sz="1100" err="1"/>
              <a:t>Entrada</a:t>
            </a:r>
            <a:r>
              <a:rPr lang="pl-PL" sz="1100"/>
              <a:t> de </a:t>
            </a:r>
            <a:r>
              <a:rPr lang="pl-PL" sz="1100" err="1"/>
              <a:t>teorías</a:t>
            </a:r>
            <a:r>
              <a:rPr lang="pl-PL" sz="1100"/>
              <a:t> </a:t>
            </a:r>
            <a:r>
              <a:rPr lang="pl-PL" sz="1100" err="1"/>
              <a:t>evolucionistas</a:t>
            </a:r>
            <a:r>
              <a:rPr lang="pl-PL" sz="1100"/>
              <a:t>, </a:t>
            </a:r>
            <a:r>
              <a:rPr lang="pl-PL" sz="1100" err="1"/>
              <a:t>nacionalistas</a:t>
            </a:r>
            <a:r>
              <a:rPr lang="pl-PL" sz="1100"/>
              <a:t> y la </a:t>
            </a:r>
            <a:r>
              <a:rPr lang="pl-PL" sz="1100" err="1"/>
              <a:t>igualdad</a:t>
            </a:r>
            <a:r>
              <a:rPr lang="pl-PL" sz="1100"/>
              <a:t> </a:t>
            </a:r>
            <a:r>
              <a:rPr lang="pl-PL" sz="1100" err="1"/>
              <a:t>entre</a:t>
            </a:r>
            <a:r>
              <a:rPr lang="pl-PL" sz="1100"/>
              <a:t> </a:t>
            </a:r>
            <a:r>
              <a:rPr lang="pl-PL" sz="1100" err="1"/>
              <a:t>hombres</a:t>
            </a:r>
            <a:r>
              <a:rPr lang="pl-PL" sz="1100"/>
              <a:t> y </a:t>
            </a:r>
            <a:r>
              <a:rPr lang="pl-PL" sz="1100" err="1"/>
              <a:t>mujeres</a:t>
            </a:r>
            <a:r>
              <a:rPr lang="pl-PL" sz="1100"/>
              <a:t> en China</a:t>
            </a:r>
          </a:p>
          <a:p>
            <a:pPr>
              <a:lnSpc>
                <a:spcPct val="150000"/>
              </a:lnSpc>
            </a:pPr>
            <a:endParaRPr lang="pl-PL" sz="1100"/>
          </a:p>
          <a:p>
            <a:pPr>
              <a:lnSpc>
                <a:spcPct val="150000"/>
              </a:lnSpc>
            </a:pPr>
            <a:endParaRPr lang="pl-PL" sz="1100"/>
          </a:p>
        </p:txBody>
      </p:sp>
      <p:sp>
        <p:nvSpPr>
          <p:cNvPr id="22" name="Prostokąt 21"/>
          <p:cNvSpPr/>
          <p:nvPr/>
        </p:nvSpPr>
        <p:spPr>
          <a:xfrm>
            <a:off x="0" y="0"/>
            <a:ext cx="9144000" cy="1268760"/>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pl-PL" err="1"/>
              <a:t>so</a:t>
            </a:r>
          </a:p>
        </p:txBody>
      </p:sp>
      <p:sp>
        <p:nvSpPr>
          <p:cNvPr id="23" name="pole tekstowe 22"/>
          <p:cNvSpPr txBox="1"/>
          <p:nvPr/>
        </p:nvSpPr>
        <p:spPr>
          <a:xfrm>
            <a:off x="539552" y="188640"/>
            <a:ext cx="6768752" cy="523220"/>
          </a:xfrm>
          <a:prstGeom prst="rect">
            <a:avLst/>
          </a:prstGeom>
          <a:noFill/>
        </p:spPr>
        <p:txBody>
          <a:bodyPr wrap="square" lIns="91440" tIns="45720" rIns="91440" bIns="45720" rtlCol="0" anchor="t">
            <a:spAutoFit/>
          </a:bodyPr>
          <a:lstStyle/>
          <a:p>
            <a:r>
              <a:rPr lang="pl-PL" sz="2800" b="1"/>
              <a:t>PERIODO REPUBLICANO (1912-1949)</a:t>
            </a:r>
          </a:p>
        </p:txBody>
      </p:sp>
      <p:sp>
        <p:nvSpPr>
          <p:cNvPr id="25" name="Prostokąt 24"/>
          <p:cNvSpPr/>
          <p:nvPr/>
        </p:nvSpPr>
        <p:spPr>
          <a:xfrm>
            <a:off x="-108520" y="0"/>
            <a:ext cx="395536" cy="12729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 name="pole tekstowe 9"/>
          <p:cNvSpPr txBox="1"/>
          <p:nvPr/>
        </p:nvSpPr>
        <p:spPr>
          <a:xfrm>
            <a:off x="4644008" y="2564904"/>
            <a:ext cx="3384376" cy="3107133"/>
          </a:xfrm>
          <a:prstGeom prst="rect">
            <a:avLst/>
          </a:prstGeom>
          <a:noFill/>
        </p:spPr>
        <p:txBody>
          <a:bodyPr wrap="square" lIns="91440" tIns="45720" rIns="91440" bIns="45720" rtlCol="0" anchor="t">
            <a:spAutoFit/>
          </a:bodyPr>
          <a:lstStyle/>
          <a:p>
            <a:pPr>
              <a:lnSpc>
                <a:spcPct val="150000"/>
              </a:lnSpc>
            </a:pPr>
            <a:r>
              <a:rPr lang="pl-PL" sz="1100" err="1"/>
              <a:t>Críticas</a:t>
            </a:r>
            <a:r>
              <a:rPr lang="pl-PL" sz="1100"/>
              <a:t> a la familia </a:t>
            </a:r>
            <a:r>
              <a:rPr lang="pl-PL" sz="1100" err="1"/>
              <a:t>tradicional</a:t>
            </a:r>
            <a:r>
              <a:rPr lang="pl-PL" sz="1100"/>
              <a:t> </a:t>
            </a:r>
            <a:endParaRPr lang="es-ES"/>
          </a:p>
          <a:p>
            <a:pPr>
              <a:lnSpc>
                <a:spcPct val="150000"/>
              </a:lnSpc>
            </a:pPr>
            <a:endParaRPr lang="pl-PL" sz="1100"/>
          </a:p>
          <a:p>
            <a:pPr>
              <a:lnSpc>
                <a:spcPct val="150000"/>
              </a:lnSpc>
            </a:pPr>
            <a:r>
              <a:rPr lang="pl-PL" sz="1100" err="1"/>
              <a:t>Creación</a:t>
            </a:r>
            <a:r>
              <a:rPr lang="pl-PL" sz="1100"/>
              <a:t> de </a:t>
            </a:r>
            <a:r>
              <a:rPr lang="pl-PL" sz="1100" err="1"/>
              <a:t>asociaciones</a:t>
            </a:r>
            <a:r>
              <a:rPr lang="pl-PL" sz="1100"/>
              <a:t> en contra del </a:t>
            </a:r>
            <a:r>
              <a:rPr lang="pl-PL" sz="1100" err="1"/>
              <a:t>vendaje</a:t>
            </a:r>
            <a:r>
              <a:rPr lang="pl-PL" sz="1100"/>
              <a:t> de los pies y </a:t>
            </a:r>
            <a:r>
              <a:rPr lang="pl-PL" sz="1100" err="1"/>
              <a:t>derecho</a:t>
            </a:r>
            <a:r>
              <a:rPr lang="pl-PL" sz="1100"/>
              <a:t> a la </a:t>
            </a:r>
            <a:r>
              <a:rPr lang="pl-PL" sz="1100" err="1"/>
              <a:t>elección</a:t>
            </a:r>
            <a:r>
              <a:rPr lang="pl-PL" sz="1100"/>
              <a:t> de </a:t>
            </a:r>
            <a:r>
              <a:rPr lang="pl-PL" sz="1100" err="1"/>
              <a:t>pareja</a:t>
            </a:r>
          </a:p>
          <a:p>
            <a:pPr>
              <a:lnSpc>
                <a:spcPct val="150000"/>
              </a:lnSpc>
            </a:pPr>
            <a:endParaRPr lang="pl-PL" sz="1100"/>
          </a:p>
          <a:p>
            <a:pPr>
              <a:lnSpc>
                <a:spcPct val="150000"/>
              </a:lnSpc>
            </a:pPr>
            <a:r>
              <a:rPr lang="pl-PL" sz="1100" err="1"/>
              <a:t>Nuevo</a:t>
            </a:r>
            <a:r>
              <a:rPr lang="pl-PL" sz="1100"/>
              <a:t> </a:t>
            </a:r>
            <a:r>
              <a:rPr lang="pl-PL" sz="1100" err="1"/>
              <a:t>modelo</a:t>
            </a:r>
            <a:r>
              <a:rPr lang="pl-PL" sz="1100"/>
              <a:t> de familia: </a:t>
            </a:r>
            <a:r>
              <a:rPr lang="pl-PL" sz="1100" err="1"/>
              <a:t>familiar</a:t>
            </a:r>
            <a:r>
              <a:rPr lang="pl-PL" sz="1100"/>
              <a:t> </a:t>
            </a:r>
            <a:r>
              <a:rPr lang="pl-PL" sz="1100" err="1"/>
              <a:t>nuclear</a:t>
            </a:r>
            <a:r>
              <a:rPr lang="pl-PL" sz="1100"/>
              <a:t> </a:t>
            </a:r>
            <a:r>
              <a:rPr lang="pl-PL" sz="1100" err="1"/>
              <a:t>pequeña</a:t>
            </a:r>
            <a:r>
              <a:rPr lang="pl-PL" sz="1100"/>
              <a:t>, </a:t>
            </a:r>
            <a:r>
              <a:rPr lang="pl-PL" sz="1100" err="1"/>
              <a:t>leve</a:t>
            </a:r>
            <a:r>
              <a:rPr lang="pl-PL" sz="1100"/>
              <a:t> </a:t>
            </a:r>
            <a:r>
              <a:rPr lang="pl-PL" sz="1100" err="1"/>
              <a:t>piedad</a:t>
            </a:r>
            <a:r>
              <a:rPr lang="pl-PL" sz="1100"/>
              <a:t> </a:t>
            </a:r>
            <a:r>
              <a:rPr lang="pl-PL" sz="1100" err="1"/>
              <a:t>filial</a:t>
            </a:r>
            <a:r>
              <a:rPr lang="pl-PL" sz="1100"/>
              <a:t> </a:t>
            </a:r>
          </a:p>
          <a:p>
            <a:pPr>
              <a:lnSpc>
                <a:spcPct val="150000"/>
              </a:lnSpc>
            </a:pPr>
            <a:endParaRPr lang="pl-PL" sz="1100"/>
          </a:p>
          <a:p>
            <a:pPr>
              <a:lnSpc>
                <a:spcPct val="150000"/>
              </a:lnSpc>
            </a:pPr>
            <a:endParaRPr lang="pl-PL" sz="1100"/>
          </a:p>
          <a:p>
            <a:pPr>
              <a:lnSpc>
                <a:spcPct val="150000"/>
              </a:lnSpc>
            </a:pPr>
            <a:endParaRPr lang="pl-PL" sz="1100"/>
          </a:p>
          <a:p>
            <a:pPr>
              <a:lnSpc>
                <a:spcPct val="150000"/>
              </a:lnSpc>
            </a:pPr>
            <a:endParaRPr lang="pl-PL" sz="1100"/>
          </a:p>
        </p:txBody>
      </p:sp>
    </p:spTree>
    <p:extLst>
      <p:ext uri="{BB962C8B-B14F-4D97-AF65-F5344CB8AC3E}">
        <p14:creationId xmlns:p14="http://schemas.microsoft.com/office/powerpoint/2010/main" val="10332228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descr="China_horizon_short_color_v1.png"/>
          <p:cNvPicPr>
            <a:picLocks noChangeAspect="1"/>
          </p:cNvPicPr>
          <p:nvPr/>
        </p:nvPicPr>
        <p:blipFill>
          <a:blip r:embed="rId2" cstate="print"/>
          <a:stretch>
            <a:fillRect/>
          </a:stretch>
        </p:blipFill>
        <p:spPr>
          <a:xfrm>
            <a:off x="107504" y="5842748"/>
            <a:ext cx="2003611" cy="1015252"/>
          </a:xfrm>
          <a:prstGeom prst="rect">
            <a:avLst/>
          </a:prstGeom>
        </p:spPr>
      </p:pic>
      <p:sp>
        <p:nvSpPr>
          <p:cNvPr id="7" name="pole tekstowe 6"/>
          <p:cNvSpPr txBox="1"/>
          <p:nvPr/>
        </p:nvSpPr>
        <p:spPr>
          <a:xfrm>
            <a:off x="611560" y="2563594"/>
            <a:ext cx="3888432" cy="2599301"/>
          </a:xfrm>
          <a:prstGeom prst="rect">
            <a:avLst/>
          </a:prstGeom>
          <a:noFill/>
        </p:spPr>
        <p:txBody>
          <a:bodyPr wrap="square" lIns="91440" tIns="45720" rIns="91440" bIns="45720" rtlCol="0" anchor="t">
            <a:spAutoFit/>
          </a:bodyPr>
          <a:lstStyle/>
          <a:p>
            <a:pPr>
              <a:lnSpc>
                <a:spcPct val="150000"/>
              </a:lnSpc>
            </a:pPr>
            <a:r>
              <a:rPr lang="pl-PL" sz="1100" dirty="0"/>
              <a:t>Igualdad de las mujeres – parte de la construcción de la nación. </a:t>
            </a:r>
            <a:endParaRPr lang="es-ES" dirty="0"/>
          </a:p>
          <a:p>
            <a:pPr>
              <a:lnSpc>
                <a:spcPct val="150000"/>
              </a:lnSpc>
            </a:pPr>
            <a:endParaRPr lang="pl-PL" sz="1100" dirty="0"/>
          </a:p>
          <a:p>
            <a:pPr>
              <a:lnSpc>
                <a:spcPct val="150000"/>
              </a:lnSpc>
            </a:pPr>
            <a:r>
              <a:rPr lang="pl-PL" sz="1100" dirty="0"/>
              <a:t>Relación productores y consumidores</a:t>
            </a:r>
          </a:p>
          <a:p>
            <a:pPr>
              <a:lnSpc>
                <a:spcPct val="150000"/>
              </a:lnSpc>
            </a:pPr>
            <a:endParaRPr lang="pl-PL" sz="1100" dirty="0"/>
          </a:p>
          <a:p>
            <a:pPr>
              <a:lnSpc>
                <a:spcPct val="150000"/>
              </a:lnSpc>
            </a:pPr>
            <a:r>
              <a:rPr lang="pl-PL" sz="1100" dirty="0"/>
              <a:t>China debía incorporar a las mujeres a la educación y al trabajo. </a:t>
            </a:r>
          </a:p>
          <a:p>
            <a:pPr>
              <a:lnSpc>
                <a:spcPct val="150000"/>
              </a:lnSpc>
            </a:pPr>
            <a:endParaRPr lang="pl-PL" sz="1100" dirty="0"/>
          </a:p>
          <a:p>
            <a:pPr>
              <a:lnSpc>
                <a:spcPct val="150000"/>
              </a:lnSpc>
            </a:pPr>
            <a:endParaRPr lang="pl-PL" sz="1100" dirty="0"/>
          </a:p>
          <a:p>
            <a:pPr>
              <a:lnSpc>
                <a:spcPct val="150000"/>
              </a:lnSpc>
            </a:pPr>
            <a:endParaRPr lang="pl-PL" sz="1100" dirty="0"/>
          </a:p>
        </p:txBody>
      </p:sp>
      <p:sp>
        <p:nvSpPr>
          <p:cNvPr id="19" name="pole tekstowe 18"/>
          <p:cNvSpPr txBox="1"/>
          <p:nvPr/>
        </p:nvSpPr>
        <p:spPr>
          <a:xfrm>
            <a:off x="611560" y="1843514"/>
            <a:ext cx="3888432" cy="313932"/>
          </a:xfrm>
          <a:prstGeom prst="rect">
            <a:avLst/>
          </a:prstGeom>
          <a:noFill/>
        </p:spPr>
        <p:txBody>
          <a:bodyPr wrap="square" lIns="91440" tIns="45720" rIns="91440" bIns="45720" rtlCol="0" anchor="t">
            <a:spAutoFit/>
          </a:bodyPr>
          <a:lstStyle/>
          <a:p>
            <a:pPr>
              <a:lnSpc>
                <a:spcPct val="150000"/>
              </a:lnSpc>
            </a:pPr>
            <a:r>
              <a:rPr lang="pl-PL" sz="1100" b="1"/>
              <a:t>LIANG QICHAO (1873 – 1929)</a:t>
            </a:r>
          </a:p>
        </p:txBody>
      </p:sp>
      <p:sp>
        <p:nvSpPr>
          <p:cNvPr id="20" name="Prostokąt 19"/>
          <p:cNvSpPr/>
          <p:nvPr/>
        </p:nvSpPr>
        <p:spPr>
          <a:xfrm>
            <a:off x="5148064" y="1830057"/>
            <a:ext cx="3384376" cy="33843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schemeClr val="tx1"/>
              </a:solidFill>
            </a:endParaRPr>
          </a:p>
        </p:txBody>
      </p:sp>
      <p:sp>
        <p:nvSpPr>
          <p:cNvPr id="21" name="pole tekstowe 20"/>
          <p:cNvSpPr txBox="1"/>
          <p:nvPr/>
        </p:nvSpPr>
        <p:spPr>
          <a:xfrm>
            <a:off x="5400092" y="2446508"/>
            <a:ext cx="2880320" cy="2280048"/>
          </a:xfrm>
          <a:prstGeom prst="rect">
            <a:avLst/>
          </a:prstGeom>
          <a:noFill/>
        </p:spPr>
        <p:txBody>
          <a:bodyPr wrap="square" lIns="91440" tIns="45720" rIns="91440" bIns="45720" rtlCol="0" anchor="t">
            <a:spAutoFit/>
          </a:bodyPr>
          <a:lstStyle/>
          <a:p>
            <a:pPr>
              <a:lnSpc>
                <a:spcPct val="150000"/>
              </a:lnSpc>
            </a:pPr>
            <a:r>
              <a:rPr lang="pl-PL" sz="1200" i="1" err="1">
                <a:solidFill>
                  <a:schemeClr val="tx2"/>
                </a:solidFill>
                <a:latin typeface="Palatino Linotype"/>
              </a:rPr>
              <a:t>Propuestas</a:t>
            </a:r>
            <a:r>
              <a:rPr lang="pl-PL" sz="1200" i="1">
                <a:solidFill>
                  <a:schemeClr val="tx2"/>
                </a:solidFill>
                <a:latin typeface="Palatino Linotype"/>
              </a:rPr>
              <a:t> de </a:t>
            </a:r>
            <a:r>
              <a:rPr lang="pl-PL" sz="1200" i="1" err="1">
                <a:solidFill>
                  <a:schemeClr val="tx2"/>
                </a:solidFill>
                <a:latin typeface="Palatino Linotype"/>
              </a:rPr>
              <a:t>mujeres</a:t>
            </a:r>
            <a:r>
              <a:rPr lang="pl-PL" sz="1200" i="1">
                <a:solidFill>
                  <a:schemeClr val="tx2"/>
                </a:solidFill>
                <a:latin typeface="Palatino Linotype"/>
              </a:rPr>
              <a:t> </a:t>
            </a:r>
            <a:r>
              <a:rPr lang="pl-PL" sz="1200" i="1" err="1">
                <a:solidFill>
                  <a:schemeClr val="tx2"/>
                </a:solidFill>
                <a:latin typeface="Palatino Linotype"/>
              </a:rPr>
              <a:t>intelectuales</a:t>
            </a:r>
            <a:r>
              <a:rPr lang="pl-PL" sz="1200" i="1">
                <a:solidFill>
                  <a:schemeClr val="tx2"/>
                </a:solidFill>
                <a:latin typeface="Palatino Linotype"/>
              </a:rPr>
              <a:t> y </a:t>
            </a:r>
            <a:r>
              <a:rPr lang="pl-PL" sz="1200" i="1" err="1">
                <a:solidFill>
                  <a:schemeClr val="tx2"/>
                </a:solidFill>
                <a:latin typeface="Palatino Linotype"/>
              </a:rPr>
              <a:t>revolucionarias</a:t>
            </a:r>
            <a:r>
              <a:rPr lang="pl-PL" sz="1200" i="1">
                <a:solidFill>
                  <a:schemeClr val="tx2"/>
                </a:solidFill>
                <a:latin typeface="Palatino Linotype"/>
              </a:rPr>
              <a:t> </a:t>
            </a:r>
            <a:endParaRPr lang="pl-PL" sz="1200" i="1">
              <a:solidFill>
                <a:schemeClr val="tx2"/>
              </a:solidFill>
              <a:latin typeface="Palatino Linotype" pitchFamily="18" charset="0"/>
            </a:endParaRPr>
          </a:p>
          <a:p>
            <a:pPr>
              <a:lnSpc>
                <a:spcPct val="150000"/>
              </a:lnSpc>
            </a:pPr>
            <a:endParaRPr lang="pl-PL" sz="1200" i="1">
              <a:solidFill>
                <a:schemeClr val="tx2"/>
              </a:solidFill>
              <a:latin typeface="Palatino Linotype" pitchFamily="18" charset="0"/>
            </a:endParaRPr>
          </a:p>
          <a:p>
            <a:pPr>
              <a:lnSpc>
                <a:spcPct val="150000"/>
              </a:lnSpc>
            </a:pPr>
            <a:r>
              <a:rPr lang="pl-PL" sz="1200" i="1" err="1">
                <a:solidFill>
                  <a:schemeClr val="tx2"/>
                </a:solidFill>
                <a:latin typeface="Palatino Linotype"/>
              </a:rPr>
              <a:t>Enfatizaban</a:t>
            </a:r>
            <a:r>
              <a:rPr lang="pl-PL" sz="1200" i="1">
                <a:solidFill>
                  <a:schemeClr val="tx2"/>
                </a:solidFill>
                <a:latin typeface="Palatino Linotype"/>
              </a:rPr>
              <a:t> </a:t>
            </a:r>
            <a:r>
              <a:rPr lang="pl-PL" sz="1200" i="1" err="1">
                <a:solidFill>
                  <a:schemeClr val="tx2"/>
                </a:solidFill>
                <a:latin typeface="Palatino Linotype"/>
              </a:rPr>
              <a:t>más</a:t>
            </a:r>
            <a:r>
              <a:rPr lang="pl-PL" sz="1200" i="1">
                <a:solidFill>
                  <a:schemeClr val="tx2"/>
                </a:solidFill>
                <a:latin typeface="Palatino Linotype"/>
              </a:rPr>
              <a:t> la </a:t>
            </a:r>
            <a:r>
              <a:rPr lang="pl-PL" sz="1200" i="1" err="1">
                <a:solidFill>
                  <a:schemeClr val="tx2"/>
                </a:solidFill>
                <a:latin typeface="Palatino Linotype"/>
              </a:rPr>
              <a:t>igualdad</a:t>
            </a:r>
            <a:r>
              <a:rPr lang="pl-PL" sz="1200" i="1">
                <a:solidFill>
                  <a:schemeClr val="tx2"/>
                </a:solidFill>
                <a:latin typeface="Palatino Linotype"/>
              </a:rPr>
              <a:t> de </a:t>
            </a:r>
            <a:r>
              <a:rPr lang="pl-PL" sz="1200" i="1" err="1">
                <a:solidFill>
                  <a:schemeClr val="tx2"/>
                </a:solidFill>
                <a:latin typeface="Palatino Linotype"/>
              </a:rPr>
              <a:t>género</a:t>
            </a:r>
            <a:r>
              <a:rPr lang="pl-PL" sz="1200" i="1">
                <a:solidFill>
                  <a:schemeClr val="tx2"/>
                </a:solidFill>
                <a:latin typeface="Palatino Linotype"/>
              </a:rPr>
              <a:t> </a:t>
            </a:r>
            <a:r>
              <a:rPr lang="pl-PL" sz="1200" i="1" err="1">
                <a:solidFill>
                  <a:schemeClr val="tx2"/>
                </a:solidFill>
                <a:latin typeface="Palatino Linotype"/>
              </a:rPr>
              <a:t>que</a:t>
            </a:r>
            <a:r>
              <a:rPr lang="pl-PL" sz="1200" i="1">
                <a:solidFill>
                  <a:schemeClr val="tx2"/>
                </a:solidFill>
                <a:latin typeface="Palatino Linotype"/>
              </a:rPr>
              <a:t> </a:t>
            </a:r>
            <a:r>
              <a:rPr lang="pl-PL" sz="1200" i="1" err="1">
                <a:solidFill>
                  <a:schemeClr val="tx2"/>
                </a:solidFill>
                <a:latin typeface="Palatino Linotype"/>
              </a:rPr>
              <a:t>su</a:t>
            </a:r>
            <a:r>
              <a:rPr lang="pl-PL" sz="1200" i="1">
                <a:solidFill>
                  <a:schemeClr val="tx2"/>
                </a:solidFill>
                <a:latin typeface="Palatino Linotype"/>
              </a:rPr>
              <a:t> </a:t>
            </a:r>
            <a:r>
              <a:rPr lang="pl-PL" sz="1200" i="1" err="1">
                <a:solidFill>
                  <a:schemeClr val="tx2"/>
                </a:solidFill>
                <a:latin typeface="Palatino Linotype"/>
              </a:rPr>
              <a:t>contribución</a:t>
            </a:r>
            <a:r>
              <a:rPr lang="pl-PL" sz="1200" i="1">
                <a:solidFill>
                  <a:schemeClr val="tx2"/>
                </a:solidFill>
                <a:latin typeface="Palatino Linotype"/>
              </a:rPr>
              <a:t> a la </a:t>
            </a:r>
            <a:r>
              <a:rPr lang="pl-PL" sz="1200" i="1" err="1">
                <a:solidFill>
                  <a:schemeClr val="tx2"/>
                </a:solidFill>
                <a:latin typeface="Palatino Linotype"/>
              </a:rPr>
              <a:t>nación</a:t>
            </a:r>
            <a:endParaRPr lang="pl-PL" sz="1200" i="1" err="1">
              <a:solidFill>
                <a:schemeClr val="tx2"/>
              </a:solidFill>
              <a:latin typeface="Palatino Linotype" pitchFamily="18" charset="0"/>
            </a:endParaRPr>
          </a:p>
          <a:p>
            <a:pPr>
              <a:lnSpc>
                <a:spcPct val="150000"/>
              </a:lnSpc>
            </a:pPr>
            <a:endParaRPr lang="pl-PL" sz="1200" i="1">
              <a:solidFill>
                <a:schemeClr val="tx2"/>
              </a:solidFill>
              <a:latin typeface="Palatino Linotype" pitchFamily="18" charset="0"/>
            </a:endParaRPr>
          </a:p>
          <a:p>
            <a:pPr>
              <a:lnSpc>
                <a:spcPct val="150000"/>
              </a:lnSpc>
            </a:pPr>
            <a:endParaRPr lang="pl-PL" sz="1200" i="1">
              <a:solidFill>
                <a:schemeClr val="tx2"/>
              </a:solidFill>
              <a:latin typeface="Palatino Linotype" pitchFamily="18" charset="0"/>
            </a:endParaRPr>
          </a:p>
          <a:p>
            <a:pPr>
              <a:lnSpc>
                <a:spcPct val="150000"/>
              </a:lnSpc>
            </a:pPr>
            <a:endParaRPr lang="pl-PL" sz="1200" i="1">
              <a:solidFill>
                <a:schemeClr val="accent3"/>
              </a:solidFill>
              <a:latin typeface="Palatino Linotype" pitchFamily="18" charset="0"/>
            </a:endParaRPr>
          </a:p>
        </p:txBody>
      </p:sp>
      <p:sp>
        <p:nvSpPr>
          <p:cNvPr id="23" name="pole tekstowe 22"/>
          <p:cNvSpPr txBox="1"/>
          <p:nvPr/>
        </p:nvSpPr>
        <p:spPr>
          <a:xfrm>
            <a:off x="539552" y="188640"/>
            <a:ext cx="6768752" cy="523220"/>
          </a:xfrm>
          <a:prstGeom prst="rect">
            <a:avLst/>
          </a:prstGeom>
          <a:noFill/>
        </p:spPr>
        <p:txBody>
          <a:bodyPr wrap="square" lIns="91440" tIns="45720" rIns="91440" bIns="45720" rtlCol="0" anchor="t">
            <a:spAutoFit/>
          </a:bodyPr>
          <a:lstStyle/>
          <a:p>
            <a:r>
              <a:rPr lang="pl-PL" sz="2800" b="1"/>
              <a:t>INTELECTUALES REFORMISTAS </a:t>
            </a:r>
          </a:p>
        </p:txBody>
      </p:sp>
      <p:sp>
        <p:nvSpPr>
          <p:cNvPr id="11" name="Prostokąt 10"/>
          <p:cNvSpPr/>
          <p:nvPr/>
        </p:nvSpPr>
        <p:spPr>
          <a:xfrm>
            <a:off x="-108520" y="188640"/>
            <a:ext cx="395536" cy="792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descr="China_horizon_short_color_v1.png"/>
          <p:cNvPicPr>
            <a:picLocks noChangeAspect="1"/>
          </p:cNvPicPr>
          <p:nvPr/>
        </p:nvPicPr>
        <p:blipFill>
          <a:blip r:embed="rId2" cstate="print"/>
          <a:stretch>
            <a:fillRect/>
          </a:stretch>
        </p:blipFill>
        <p:spPr>
          <a:xfrm>
            <a:off x="107504" y="5842748"/>
            <a:ext cx="2003611" cy="1015252"/>
          </a:xfrm>
          <a:prstGeom prst="rect">
            <a:avLst/>
          </a:prstGeom>
        </p:spPr>
      </p:pic>
      <p:sp>
        <p:nvSpPr>
          <p:cNvPr id="7" name="pole tekstowe 6"/>
          <p:cNvSpPr txBox="1"/>
          <p:nvPr/>
        </p:nvSpPr>
        <p:spPr>
          <a:xfrm>
            <a:off x="611560" y="2563594"/>
            <a:ext cx="3384376" cy="2853217"/>
          </a:xfrm>
          <a:prstGeom prst="rect">
            <a:avLst/>
          </a:prstGeom>
          <a:noFill/>
        </p:spPr>
        <p:txBody>
          <a:bodyPr wrap="square" lIns="91440" tIns="45720" rIns="91440" bIns="45720" rtlCol="0" anchor="t">
            <a:spAutoFit/>
          </a:bodyPr>
          <a:lstStyle/>
          <a:p>
            <a:pPr>
              <a:lnSpc>
                <a:spcPct val="150000"/>
              </a:lnSpc>
            </a:pPr>
            <a:r>
              <a:rPr lang="pl-PL" sz="1100" err="1"/>
              <a:t>Origen</a:t>
            </a:r>
            <a:r>
              <a:rPr lang="pl-PL" sz="1100"/>
              <a:t> – Familia </a:t>
            </a:r>
            <a:r>
              <a:rPr lang="pl-PL" sz="1100" err="1"/>
              <a:t>administración</a:t>
            </a:r>
            <a:r>
              <a:rPr lang="pl-PL" sz="1100"/>
              <a:t> imperial y </a:t>
            </a:r>
            <a:r>
              <a:rPr lang="pl-PL" sz="1100" err="1"/>
              <a:t>educada</a:t>
            </a:r>
            <a:endParaRPr lang="es-ES" err="1"/>
          </a:p>
          <a:p>
            <a:pPr>
              <a:lnSpc>
                <a:spcPct val="150000"/>
              </a:lnSpc>
            </a:pPr>
            <a:endParaRPr lang="pl-PL" sz="1100"/>
          </a:p>
          <a:p>
            <a:pPr>
              <a:lnSpc>
                <a:spcPct val="150000"/>
              </a:lnSpc>
            </a:pPr>
            <a:r>
              <a:rPr lang="pl-PL" sz="1100" err="1"/>
              <a:t>Emancipación</a:t>
            </a:r>
            <a:r>
              <a:rPr lang="pl-PL" sz="1100"/>
              <a:t> </a:t>
            </a:r>
            <a:r>
              <a:rPr lang="pl-PL" sz="1100" err="1"/>
              <a:t>femenina</a:t>
            </a:r>
            <a:r>
              <a:rPr lang="pl-PL" sz="1100"/>
              <a:t> era </a:t>
            </a:r>
            <a:r>
              <a:rPr lang="pl-PL" sz="1100" err="1"/>
              <a:t>una</a:t>
            </a:r>
            <a:r>
              <a:rPr lang="pl-PL" sz="1100"/>
              <a:t> </a:t>
            </a:r>
            <a:r>
              <a:rPr lang="pl-PL" sz="1100" err="1"/>
              <a:t>tarea</a:t>
            </a:r>
            <a:r>
              <a:rPr lang="pl-PL" sz="1100"/>
              <a:t> </a:t>
            </a:r>
            <a:r>
              <a:rPr lang="pl-PL" sz="1100" err="1"/>
              <a:t>individual</a:t>
            </a:r>
            <a:r>
              <a:rPr lang="pl-PL" sz="1100"/>
              <a:t>. No </a:t>
            </a:r>
            <a:r>
              <a:rPr lang="pl-PL" sz="1100" err="1"/>
              <a:t>necesidad</a:t>
            </a:r>
            <a:r>
              <a:rPr lang="pl-PL" sz="1100"/>
              <a:t> de </a:t>
            </a:r>
            <a:r>
              <a:rPr lang="pl-PL" sz="1100" err="1"/>
              <a:t>convertirse</a:t>
            </a:r>
            <a:r>
              <a:rPr lang="pl-PL" sz="1100"/>
              <a:t> en "</a:t>
            </a:r>
            <a:r>
              <a:rPr lang="pl-PL" sz="1100" err="1"/>
              <a:t>madres</a:t>
            </a:r>
            <a:r>
              <a:rPr lang="pl-PL" sz="1100"/>
              <a:t> de la </a:t>
            </a:r>
            <a:r>
              <a:rPr lang="pl-PL" sz="1100" err="1"/>
              <a:t>nación</a:t>
            </a:r>
            <a:r>
              <a:rPr lang="pl-PL" sz="1100"/>
              <a:t>"</a:t>
            </a:r>
          </a:p>
          <a:p>
            <a:pPr>
              <a:lnSpc>
                <a:spcPct val="150000"/>
              </a:lnSpc>
            </a:pPr>
            <a:endParaRPr lang="pl-PL" sz="1100"/>
          </a:p>
          <a:p>
            <a:pPr>
              <a:lnSpc>
                <a:spcPct val="150000"/>
              </a:lnSpc>
            </a:pPr>
            <a:r>
              <a:rPr lang="pl-PL" sz="1100" err="1"/>
              <a:t>Romper</a:t>
            </a:r>
            <a:r>
              <a:rPr lang="pl-PL" sz="1100"/>
              <a:t> con las </a:t>
            </a:r>
            <a:r>
              <a:rPr lang="pl-PL" sz="1100" err="1"/>
              <a:t>ataduras</a:t>
            </a:r>
            <a:r>
              <a:rPr lang="pl-PL" sz="1100"/>
              <a:t> </a:t>
            </a:r>
            <a:r>
              <a:rPr lang="pl-PL" sz="1100" err="1"/>
              <a:t>tradicionales</a:t>
            </a:r>
            <a:r>
              <a:rPr lang="pl-PL" sz="1100"/>
              <a:t>: el </a:t>
            </a:r>
            <a:r>
              <a:rPr lang="pl-PL" sz="1100" err="1"/>
              <a:t>matrimonio</a:t>
            </a:r>
            <a:r>
              <a:rPr lang="pl-PL" sz="1100"/>
              <a:t> y la </a:t>
            </a:r>
            <a:r>
              <a:rPr lang="pl-PL" sz="1100" err="1"/>
              <a:t>maternidad</a:t>
            </a:r>
            <a:endParaRPr lang="pl-PL" sz="1100"/>
          </a:p>
          <a:p>
            <a:pPr>
              <a:lnSpc>
                <a:spcPct val="150000"/>
              </a:lnSpc>
            </a:pPr>
            <a:endParaRPr lang="pl-PL" sz="1100"/>
          </a:p>
          <a:p>
            <a:pPr>
              <a:lnSpc>
                <a:spcPct val="150000"/>
              </a:lnSpc>
            </a:pPr>
            <a:endParaRPr lang="pl-PL" sz="1100"/>
          </a:p>
        </p:txBody>
      </p:sp>
      <p:sp>
        <p:nvSpPr>
          <p:cNvPr id="19" name="pole tekstowe 18"/>
          <p:cNvSpPr txBox="1"/>
          <p:nvPr/>
        </p:nvSpPr>
        <p:spPr>
          <a:xfrm>
            <a:off x="611560" y="1843514"/>
            <a:ext cx="3888432" cy="313932"/>
          </a:xfrm>
          <a:prstGeom prst="rect">
            <a:avLst/>
          </a:prstGeom>
          <a:noFill/>
        </p:spPr>
        <p:txBody>
          <a:bodyPr wrap="square" lIns="91440" tIns="45720" rIns="91440" bIns="45720" rtlCol="0" anchor="t">
            <a:spAutoFit/>
          </a:bodyPr>
          <a:lstStyle/>
          <a:p>
            <a:pPr>
              <a:lnSpc>
                <a:spcPct val="150000"/>
              </a:lnSpc>
            </a:pPr>
            <a:r>
              <a:rPr lang="pl-PL" sz="1100" b="1"/>
              <a:t>QIU JIN </a:t>
            </a:r>
            <a:endParaRPr lang="es-ES"/>
          </a:p>
        </p:txBody>
      </p:sp>
      <p:sp>
        <p:nvSpPr>
          <p:cNvPr id="22" name="Prostokąt 21"/>
          <p:cNvSpPr/>
          <p:nvPr/>
        </p:nvSpPr>
        <p:spPr>
          <a:xfrm>
            <a:off x="0" y="0"/>
            <a:ext cx="9144000" cy="1268760"/>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3" name="pole tekstowe 22"/>
          <p:cNvSpPr txBox="1"/>
          <p:nvPr/>
        </p:nvSpPr>
        <p:spPr>
          <a:xfrm>
            <a:off x="539552" y="188640"/>
            <a:ext cx="8194672" cy="523220"/>
          </a:xfrm>
          <a:prstGeom prst="rect">
            <a:avLst/>
          </a:prstGeom>
          <a:noFill/>
        </p:spPr>
        <p:txBody>
          <a:bodyPr wrap="square" lIns="91440" tIns="45720" rIns="91440" bIns="45720" rtlCol="0" anchor="t">
            <a:spAutoFit/>
          </a:bodyPr>
          <a:lstStyle/>
          <a:p>
            <a:r>
              <a:rPr lang="pl-PL" sz="2800" b="1"/>
              <a:t>MUJERES INTELECTUALES Y REVOLUCIONARIAS</a:t>
            </a:r>
          </a:p>
        </p:txBody>
      </p:sp>
      <p:sp>
        <p:nvSpPr>
          <p:cNvPr id="25" name="Prostokąt 24"/>
          <p:cNvSpPr/>
          <p:nvPr/>
        </p:nvSpPr>
        <p:spPr>
          <a:xfrm>
            <a:off x="-108520" y="0"/>
            <a:ext cx="395536" cy="12729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3" name="Imagen 2">
            <a:extLst>
              <a:ext uri="{FF2B5EF4-FFF2-40B4-BE49-F238E27FC236}">
                <a16:creationId xmlns:a16="http://schemas.microsoft.com/office/drawing/2014/main" id="{FB55087F-10FE-EBCF-6080-FCF1250A5A98}"/>
              </a:ext>
            </a:extLst>
          </p:cNvPr>
          <p:cNvPicPr>
            <a:picLocks noChangeAspect="1"/>
          </p:cNvPicPr>
          <p:nvPr/>
        </p:nvPicPr>
        <p:blipFill>
          <a:blip r:embed="rId3"/>
          <a:stretch>
            <a:fillRect/>
          </a:stretch>
        </p:blipFill>
        <p:spPr>
          <a:xfrm>
            <a:off x="4736113" y="1709867"/>
            <a:ext cx="3205806" cy="4253813"/>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descr="China_horizon_short_color_v1.png"/>
          <p:cNvPicPr>
            <a:picLocks noChangeAspect="1"/>
          </p:cNvPicPr>
          <p:nvPr/>
        </p:nvPicPr>
        <p:blipFill>
          <a:blip r:embed="rId2" cstate="print"/>
          <a:stretch>
            <a:fillRect/>
          </a:stretch>
        </p:blipFill>
        <p:spPr>
          <a:xfrm>
            <a:off x="107504" y="5842748"/>
            <a:ext cx="2003611" cy="1015252"/>
          </a:xfrm>
          <a:prstGeom prst="rect">
            <a:avLst/>
          </a:prstGeom>
        </p:spPr>
      </p:pic>
      <p:sp>
        <p:nvSpPr>
          <p:cNvPr id="7" name="pole tekstowe 6"/>
          <p:cNvSpPr txBox="1"/>
          <p:nvPr/>
        </p:nvSpPr>
        <p:spPr>
          <a:xfrm>
            <a:off x="611560" y="2563594"/>
            <a:ext cx="3384376" cy="2345386"/>
          </a:xfrm>
          <a:prstGeom prst="rect">
            <a:avLst/>
          </a:prstGeom>
          <a:noFill/>
        </p:spPr>
        <p:txBody>
          <a:bodyPr wrap="square" lIns="91440" tIns="45720" rIns="91440" bIns="45720" rtlCol="0" anchor="t">
            <a:spAutoFit/>
          </a:bodyPr>
          <a:lstStyle/>
          <a:p>
            <a:pPr>
              <a:lnSpc>
                <a:spcPct val="150000"/>
              </a:lnSpc>
            </a:pPr>
            <a:r>
              <a:rPr lang="pl-PL" sz="1100" err="1"/>
              <a:t>Alianza</a:t>
            </a:r>
            <a:r>
              <a:rPr lang="pl-PL" sz="1100"/>
              <a:t> de </a:t>
            </a:r>
            <a:r>
              <a:rPr lang="pl-PL" sz="1100" err="1"/>
              <a:t>Mujeres</a:t>
            </a:r>
            <a:r>
              <a:rPr lang="pl-PL" sz="1100"/>
              <a:t> </a:t>
            </a:r>
            <a:r>
              <a:rPr lang="pl-PL" sz="1100" err="1"/>
              <a:t>Sufragistas</a:t>
            </a:r>
            <a:r>
              <a:rPr lang="pl-PL" sz="1100"/>
              <a:t> Shanghai</a:t>
            </a:r>
          </a:p>
          <a:p>
            <a:pPr>
              <a:lnSpc>
                <a:spcPct val="150000"/>
              </a:lnSpc>
            </a:pPr>
            <a:r>
              <a:rPr lang="pl-PL" sz="1100" err="1"/>
              <a:t>Demanda</a:t>
            </a:r>
            <a:r>
              <a:rPr lang="pl-PL" sz="1100"/>
              <a:t> </a:t>
            </a:r>
            <a:r>
              <a:rPr lang="pl-PL" sz="1100" err="1"/>
              <a:t>derechos</a:t>
            </a:r>
            <a:r>
              <a:rPr lang="pl-PL" sz="1100"/>
              <a:t> </a:t>
            </a:r>
            <a:r>
              <a:rPr lang="pl-PL" sz="1100" err="1"/>
              <a:t>políticos</a:t>
            </a:r>
          </a:p>
          <a:p>
            <a:pPr>
              <a:lnSpc>
                <a:spcPct val="150000"/>
              </a:lnSpc>
            </a:pPr>
            <a:endParaRPr lang="pl-PL" sz="1100"/>
          </a:p>
          <a:p>
            <a:pPr>
              <a:lnSpc>
                <a:spcPct val="150000"/>
              </a:lnSpc>
            </a:pPr>
            <a:r>
              <a:rPr lang="pl-PL" sz="1100" err="1"/>
              <a:t>Guomindang</a:t>
            </a:r>
            <a:r>
              <a:rPr lang="pl-PL" sz="1100"/>
              <a:t> </a:t>
            </a:r>
            <a:r>
              <a:rPr lang="pl-PL" sz="1100" err="1"/>
              <a:t>alejó</a:t>
            </a:r>
            <a:r>
              <a:rPr lang="pl-PL" sz="1100"/>
              <a:t> a las </a:t>
            </a:r>
            <a:r>
              <a:rPr lang="pl-PL" sz="1100" err="1"/>
              <a:t>mujeres</a:t>
            </a:r>
            <a:r>
              <a:rPr lang="pl-PL" sz="1100"/>
              <a:t> de los </a:t>
            </a:r>
            <a:r>
              <a:rPr lang="pl-PL" sz="1100" err="1"/>
              <a:t>asuntos</a:t>
            </a:r>
            <a:r>
              <a:rPr lang="pl-PL" sz="1100"/>
              <a:t> </a:t>
            </a:r>
            <a:r>
              <a:rPr lang="pl-PL" sz="1100" err="1"/>
              <a:t>públicos</a:t>
            </a:r>
            <a:endParaRPr lang="pl-PL" sz="1100"/>
          </a:p>
          <a:p>
            <a:pPr>
              <a:lnSpc>
                <a:spcPct val="150000"/>
              </a:lnSpc>
            </a:pPr>
            <a:endParaRPr lang="pl-PL" sz="1100"/>
          </a:p>
          <a:p>
            <a:pPr>
              <a:lnSpc>
                <a:spcPct val="150000"/>
              </a:lnSpc>
            </a:pPr>
            <a:r>
              <a:rPr lang="pl-PL" sz="1100"/>
              <a:t>1913 </a:t>
            </a:r>
            <a:r>
              <a:rPr lang="pl-PL" sz="1100" err="1"/>
              <a:t>Disolución</a:t>
            </a:r>
            <a:r>
              <a:rPr lang="pl-PL" sz="1100"/>
              <a:t> de la </a:t>
            </a:r>
            <a:r>
              <a:rPr lang="pl-PL" sz="1100" err="1"/>
              <a:t>Alianza</a:t>
            </a:r>
            <a:r>
              <a:rPr lang="pl-PL" sz="1100"/>
              <a:t> </a:t>
            </a:r>
            <a:r>
              <a:rPr lang="pl-PL" sz="1100" err="1"/>
              <a:t>Sufragista</a:t>
            </a:r>
          </a:p>
          <a:p>
            <a:pPr>
              <a:lnSpc>
                <a:spcPct val="150000"/>
              </a:lnSpc>
            </a:pPr>
            <a:endParaRPr lang="pl-PL" sz="1100"/>
          </a:p>
          <a:p>
            <a:pPr>
              <a:lnSpc>
                <a:spcPct val="150000"/>
              </a:lnSpc>
            </a:pPr>
            <a:endParaRPr lang="pl-PL" sz="1100"/>
          </a:p>
        </p:txBody>
      </p:sp>
      <p:sp>
        <p:nvSpPr>
          <p:cNvPr id="22" name="Prostokąt 21"/>
          <p:cNvSpPr/>
          <p:nvPr/>
        </p:nvSpPr>
        <p:spPr>
          <a:xfrm>
            <a:off x="0" y="0"/>
            <a:ext cx="9144000" cy="1268760"/>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pl-PL"/>
          </a:p>
        </p:txBody>
      </p:sp>
      <p:sp>
        <p:nvSpPr>
          <p:cNvPr id="23" name="pole tekstowe 22"/>
          <p:cNvSpPr txBox="1"/>
          <p:nvPr/>
        </p:nvSpPr>
        <p:spPr>
          <a:xfrm>
            <a:off x="539552" y="188640"/>
            <a:ext cx="8364425" cy="523220"/>
          </a:xfrm>
          <a:prstGeom prst="rect">
            <a:avLst/>
          </a:prstGeom>
          <a:noFill/>
        </p:spPr>
        <p:txBody>
          <a:bodyPr wrap="square" lIns="91440" tIns="45720" rIns="91440" bIns="45720" rtlCol="0" anchor="t">
            <a:spAutoFit/>
          </a:bodyPr>
          <a:lstStyle/>
          <a:p>
            <a:r>
              <a:rPr lang="pl-PL" sz="2800" b="1"/>
              <a:t>TRIUNFO REVOLUCIÓN NACIONALISTA (1912)</a:t>
            </a:r>
          </a:p>
        </p:txBody>
      </p:sp>
      <p:sp>
        <p:nvSpPr>
          <p:cNvPr id="25" name="Prostokąt 24"/>
          <p:cNvSpPr/>
          <p:nvPr/>
        </p:nvSpPr>
        <p:spPr>
          <a:xfrm>
            <a:off x="-108520" y="0"/>
            <a:ext cx="395536" cy="12729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 name="pole tekstowe 9"/>
          <p:cNvSpPr txBox="1"/>
          <p:nvPr/>
        </p:nvSpPr>
        <p:spPr>
          <a:xfrm>
            <a:off x="4644008" y="2564904"/>
            <a:ext cx="3440960" cy="2853217"/>
          </a:xfrm>
          <a:prstGeom prst="rect">
            <a:avLst/>
          </a:prstGeom>
          <a:noFill/>
        </p:spPr>
        <p:txBody>
          <a:bodyPr wrap="square" lIns="91440" tIns="45720" rIns="91440" bIns="45720" rtlCol="0" anchor="t">
            <a:spAutoFit/>
          </a:bodyPr>
          <a:lstStyle/>
          <a:p>
            <a:pPr>
              <a:lnSpc>
                <a:spcPct val="150000"/>
              </a:lnSpc>
            </a:pPr>
            <a:r>
              <a:rPr lang="pl-PL" sz="1100" err="1"/>
              <a:t>Movimientos</a:t>
            </a:r>
            <a:r>
              <a:rPr lang="pl-PL" sz="1100"/>
              <a:t> </a:t>
            </a:r>
            <a:r>
              <a:rPr lang="pl-PL" sz="1100" err="1"/>
              <a:t>intelectuales</a:t>
            </a:r>
            <a:r>
              <a:rPr lang="pl-PL" sz="1100"/>
              <a:t> </a:t>
            </a:r>
            <a:r>
              <a:rPr lang="pl-PL" sz="1100" err="1"/>
              <a:t>coexistentes</a:t>
            </a:r>
          </a:p>
          <a:p>
            <a:pPr>
              <a:lnSpc>
                <a:spcPct val="150000"/>
              </a:lnSpc>
            </a:pPr>
            <a:endParaRPr lang="pl-PL" sz="1100"/>
          </a:p>
          <a:p>
            <a:pPr>
              <a:lnSpc>
                <a:spcPct val="150000"/>
              </a:lnSpc>
            </a:pPr>
            <a:endParaRPr lang="pl-PL" sz="1100"/>
          </a:p>
          <a:p>
            <a:pPr>
              <a:lnSpc>
                <a:spcPct val="150000"/>
              </a:lnSpc>
            </a:pPr>
            <a:r>
              <a:rPr lang="pl-PL" sz="1100" b="1" err="1"/>
              <a:t>Nueva</a:t>
            </a:r>
            <a:r>
              <a:rPr lang="pl-PL" sz="1100" b="1"/>
              <a:t> </a:t>
            </a:r>
            <a:r>
              <a:rPr lang="pl-PL" sz="1100" b="1" err="1"/>
              <a:t>Cultura</a:t>
            </a:r>
            <a:r>
              <a:rPr lang="pl-PL" sz="1100"/>
              <a:t>: </a:t>
            </a:r>
            <a:r>
              <a:rPr lang="pl-PL" sz="1100" err="1"/>
              <a:t>Transformar</a:t>
            </a:r>
            <a:r>
              <a:rPr lang="pl-PL" sz="1100"/>
              <a:t> la </a:t>
            </a:r>
            <a:r>
              <a:rPr lang="pl-PL" sz="1100" err="1"/>
              <a:t>mentalidad</a:t>
            </a:r>
            <a:r>
              <a:rPr lang="pl-PL" sz="1100"/>
              <a:t> de la </a:t>
            </a:r>
            <a:r>
              <a:rPr lang="pl-PL" sz="1100" err="1"/>
              <a:t>población</a:t>
            </a:r>
            <a:r>
              <a:rPr lang="pl-PL" sz="1100"/>
              <a:t> china con </a:t>
            </a:r>
            <a:r>
              <a:rPr lang="pl-PL" sz="1100" err="1"/>
              <a:t>vistas</a:t>
            </a:r>
            <a:r>
              <a:rPr lang="pl-PL" sz="1100"/>
              <a:t> a la </a:t>
            </a:r>
            <a:r>
              <a:rPr lang="pl-PL" sz="1100" err="1"/>
              <a:t>modernización</a:t>
            </a:r>
            <a:endParaRPr lang="pl-PL" sz="1100"/>
          </a:p>
          <a:p>
            <a:pPr>
              <a:lnSpc>
                <a:spcPct val="150000"/>
              </a:lnSpc>
            </a:pPr>
            <a:endParaRPr lang="pl-PL" sz="1100"/>
          </a:p>
          <a:p>
            <a:pPr>
              <a:lnSpc>
                <a:spcPct val="150000"/>
              </a:lnSpc>
            </a:pPr>
            <a:r>
              <a:rPr lang="pl-PL" sz="1100" b="1" err="1"/>
              <a:t>Movimiento</a:t>
            </a:r>
            <a:r>
              <a:rPr lang="pl-PL" sz="1100" b="1"/>
              <a:t> del </a:t>
            </a:r>
            <a:r>
              <a:rPr lang="pl-PL" sz="1100" b="1" err="1"/>
              <a:t>Cuatro</a:t>
            </a:r>
            <a:r>
              <a:rPr lang="pl-PL" sz="1100" b="1"/>
              <a:t> de Mayo</a:t>
            </a:r>
            <a:r>
              <a:rPr lang="pl-PL" sz="1100"/>
              <a:t> (1915-25)</a:t>
            </a:r>
          </a:p>
          <a:p>
            <a:pPr>
              <a:lnSpc>
                <a:spcPct val="150000"/>
              </a:lnSpc>
            </a:pPr>
            <a:r>
              <a:rPr lang="pl-PL" sz="1100" err="1"/>
              <a:t>Fuente</a:t>
            </a:r>
            <a:r>
              <a:rPr lang="pl-PL" sz="1100"/>
              <a:t> de </a:t>
            </a:r>
            <a:r>
              <a:rPr lang="pl-PL" sz="1100" err="1"/>
              <a:t>feministas</a:t>
            </a:r>
            <a:r>
              <a:rPr lang="pl-PL" sz="1100"/>
              <a:t> </a:t>
            </a:r>
            <a:r>
              <a:rPr lang="pl-PL" sz="1100" err="1"/>
              <a:t>liberales</a:t>
            </a:r>
            <a:r>
              <a:rPr lang="pl-PL" sz="1100"/>
              <a:t> y </a:t>
            </a:r>
            <a:r>
              <a:rPr lang="pl-PL" sz="1100" err="1"/>
              <a:t>socialistas</a:t>
            </a:r>
          </a:p>
          <a:p>
            <a:pPr>
              <a:lnSpc>
                <a:spcPct val="150000"/>
              </a:lnSpc>
            </a:pPr>
            <a:endParaRPr lang="pl-PL" sz="1100"/>
          </a:p>
          <a:p>
            <a:pPr>
              <a:lnSpc>
                <a:spcPct val="150000"/>
              </a:lnSpc>
            </a:pPr>
            <a:endParaRPr lang="pl-PL" sz="1100"/>
          </a:p>
          <a:p>
            <a:pPr>
              <a:lnSpc>
                <a:spcPct val="150000"/>
              </a:lnSpc>
            </a:pPr>
            <a:endParaRPr lang="pl-PL" sz="1100"/>
          </a:p>
        </p:txBody>
      </p:sp>
    </p:spTree>
    <p:extLst>
      <p:ext uri="{BB962C8B-B14F-4D97-AF65-F5344CB8AC3E}">
        <p14:creationId xmlns:p14="http://schemas.microsoft.com/office/powerpoint/2010/main" val="2709523996"/>
      </p:ext>
    </p:extLst>
  </p:cSld>
  <p:clrMapOvr>
    <a:masterClrMapping/>
  </p:clrMapOvr>
</p:sld>
</file>

<file path=ppt/theme/theme1.xml><?xml version="1.0" encoding="utf-8"?>
<a:theme xmlns:a="http://schemas.openxmlformats.org/drawingml/2006/main" name="Motyw pakietu Office">
  <a:themeElements>
    <a:clrScheme name="China horizons">
      <a:dk1>
        <a:srgbClr val="0E3445"/>
      </a:dk1>
      <a:lt1>
        <a:sysClr val="window" lastClr="FFFFFF"/>
      </a:lt1>
      <a:dk2>
        <a:srgbClr val="0E3445"/>
      </a:dk2>
      <a:lt2>
        <a:srgbClr val="FFFFFF"/>
      </a:lt2>
      <a:accent1>
        <a:srgbClr val="0E3445"/>
      </a:accent1>
      <a:accent2>
        <a:srgbClr val="FFBD10"/>
      </a:accent2>
      <a:accent3>
        <a:srgbClr val="2A9ECF"/>
      </a:accent3>
      <a:accent4>
        <a:srgbClr val="D9F0FA"/>
      </a:accent4>
      <a:accent5>
        <a:srgbClr val="CED6DA"/>
      </a:accent5>
      <a:accent6>
        <a:srgbClr val="F79646"/>
      </a:accent6>
      <a:hlink>
        <a:srgbClr val="2A9ECF"/>
      </a:hlink>
      <a:folHlink>
        <a:srgbClr val="800080"/>
      </a:folHlink>
    </a:clrScheme>
    <a:fontScheme name="China horizons">
      <a:majorFont>
        <a:latin typeface="Century Gothic bold"/>
        <a:ea typeface=""/>
        <a:cs typeface=""/>
      </a:majorFont>
      <a:minorFont>
        <a:latin typeface="Century Gothic"/>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F1838AA91156A419FF295B2498800BF" ma:contentTypeVersion="16" ma:contentTypeDescription="Create a new document." ma:contentTypeScope="" ma:versionID="2f4d134fd080b95cd261c5f8c267f909">
  <xsd:schema xmlns:xsd="http://www.w3.org/2001/XMLSchema" xmlns:xs="http://www.w3.org/2001/XMLSchema" xmlns:p="http://schemas.microsoft.com/office/2006/metadata/properties" xmlns:ns2="4a6886a4-d2aa-493e-bd95-19aa7ce34fb1" xmlns:ns3="732d47f1-cc7d-4602-beea-12888d40bb03" targetNamespace="http://schemas.microsoft.com/office/2006/metadata/properties" ma:root="true" ma:fieldsID="89b03c9b30c48311e1da589058bd0128" ns2:_="" ns3:_="">
    <xsd:import namespace="4a6886a4-d2aa-493e-bd95-19aa7ce34fb1"/>
    <xsd:import namespace="732d47f1-cc7d-4602-beea-12888d40bb0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a6886a4-d2aa-493e-bd95-19aa7ce34fb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b6bd7f95-f976-4bc6-a03e-1dde3d09eb9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32d47f1-cc7d-4602-beea-12888d40bb03"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6eac7a51-4604-4f24-909d-a8d48f4f97ce}" ma:internalName="TaxCatchAll" ma:showField="CatchAllData" ma:web="732d47f1-cc7d-4602-beea-12888d40bb0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79D0705-8119-4348-9037-BA269380BC1A}">
  <ds:schemaRefs>
    <ds:schemaRef ds:uri="http://schemas.microsoft.com/sharepoint/v3/contenttype/forms"/>
  </ds:schemaRefs>
</ds:datastoreItem>
</file>

<file path=customXml/itemProps2.xml><?xml version="1.0" encoding="utf-8"?>
<ds:datastoreItem xmlns:ds="http://schemas.openxmlformats.org/officeDocument/2006/customXml" ds:itemID="{BEE89CCA-B644-4D54-B187-5612FD4C2C70}">
  <ds:schemaRefs>
    <ds:schemaRef ds:uri="4a6886a4-d2aa-493e-bd95-19aa7ce34fb1"/>
    <ds:schemaRef ds:uri="732d47f1-cc7d-4602-beea-12888d40bb0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95</TotalTime>
  <Words>1189</Words>
  <Application>Microsoft Office PowerPoint</Application>
  <PresentationFormat>Presentación en pantalla (4:3)</PresentationFormat>
  <Paragraphs>259</Paragraphs>
  <Slides>24</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24</vt:i4>
      </vt:variant>
    </vt:vector>
  </HeadingPairs>
  <TitlesOfParts>
    <vt:vector size="31" baseType="lpstr">
      <vt:lpstr>Century Gothic bold</vt:lpstr>
      <vt:lpstr>Arial</vt:lpstr>
      <vt:lpstr>Calibri</vt:lpstr>
      <vt:lpstr>Century Gothic</vt:lpstr>
      <vt:lpstr>Palatino Linotype</vt:lpstr>
      <vt:lpstr>Times New Roman</vt:lpstr>
      <vt:lpstr>Motyw pakietu Office</vt:lpstr>
      <vt:lpstr>Los movimientos de mujeres en China en su relación con el Estado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title of the  presentation</dc:title>
  <dc:creator>Red Zeppelin</dc:creator>
  <cp:lastModifiedBy>Gladys Nieto</cp:lastModifiedBy>
  <cp:revision>51</cp:revision>
  <dcterms:created xsi:type="dcterms:W3CDTF">2023-01-12T08:56:02Z</dcterms:created>
  <dcterms:modified xsi:type="dcterms:W3CDTF">2024-02-09T11:25:36Z</dcterms:modified>
</cp:coreProperties>
</file>